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3.xml" ContentType="application/vnd.openxmlformats-officedocument.theme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4.xml" ContentType="application/vnd.openxmlformats-officedocument.theme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88" r:id="rId3"/>
    <p:sldMasterId id="2147483703" r:id="rId4"/>
    <p:sldMasterId id="2147483717" r:id="rId5"/>
  </p:sldMasterIdLst>
  <p:notesMasterIdLst>
    <p:notesMasterId r:id="rId75"/>
  </p:notesMasterIdLst>
  <p:sldIdLst>
    <p:sldId id="405" r:id="rId6"/>
    <p:sldId id="388" r:id="rId7"/>
    <p:sldId id="258" r:id="rId8"/>
    <p:sldId id="394" r:id="rId9"/>
    <p:sldId id="387" r:id="rId10"/>
    <p:sldId id="344" r:id="rId11"/>
    <p:sldId id="345" r:id="rId12"/>
    <p:sldId id="350" r:id="rId13"/>
    <p:sldId id="347" r:id="rId14"/>
    <p:sldId id="351" r:id="rId15"/>
    <p:sldId id="373" r:id="rId16"/>
    <p:sldId id="352" r:id="rId17"/>
    <p:sldId id="353" r:id="rId18"/>
    <p:sldId id="403" r:id="rId19"/>
    <p:sldId id="302" r:id="rId20"/>
    <p:sldId id="374" r:id="rId21"/>
    <p:sldId id="359" r:id="rId22"/>
    <p:sldId id="360" r:id="rId23"/>
    <p:sldId id="355" r:id="rId24"/>
    <p:sldId id="291" r:id="rId25"/>
    <p:sldId id="304" r:id="rId26"/>
    <p:sldId id="305" r:id="rId27"/>
    <p:sldId id="356" r:id="rId28"/>
    <p:sldId id="366" r:id="rId29"/>
    <p:sldId id="380" r:id="rId30"/>
    <p:sldId id="301" r:id="rId31"/>
    <p:sldId id="303" r:id="rId32"/>
    <p:sldId id="357" r:id="rId33"/>
    <p:sldId id="358" r:id="rId34"/>
    <p:sldId id="313" r:id="rId35"/>
    <p:sldId id="296" r:id="rId36"/>
    <p:sldId id="361" r:id="rId37"/>
    <p:sldId id="256" r:id="rId38"/>
    <p:sldId id="330" r:id="rId39"/>
    <p:sldId id="331" r:id="rId40"/>
    <p:sldId id="260" r:id="rId41"/>
    <p:sldId id="367" r:id="rId42"/>
    <p:sldId id="318" r:id="rId43"/>
    <p:sldId id="363" r:id="rId44"/>
    <p:sldId id="297" r:id="rId45"/>
    <p:sldId id="370" r:id="rId46"/>
    <p:sldId id="368" r:id="rId47"/>
    <p:sldId id="371" r:id="rId48"/>
    <p:sldId id="402" r:id="rId49"/>
    <p:sldId id="375" r:id="rId50"/>
    <p:sldId id="328" r:id="rId51"/>
    <p:sldId id="292" r:id="rId52"/>
    <p:sldId id="320" r:id="rId53"/>
    <p:sldId id="396" r:id="rId54"/>
    <p:sldId id="315" r:id="rId55"/>
    <p:sldId id="364" r:id="rId56"/>
    <p:sldId id="348" r:id="rId57"/>
    <p:sldId id="376" r:id="rId58"/>
    <p:sldId id="384" r:id="rId59"/>
    <p:sldId id="395" r:id="rId60"/>
    <p:sldId id="381" r:id="rId61"/>
    <p:sldId id="382" r:id="rId62"/>
    <p:sldId id="383" r:id="rId63"/>
    <p:sldId id="335" r:id="rId64"/>
    <p:sldId id="399" r:id="rId65"/>
    <p:sldId id="400" r:id="rId66"/>
    <p:sldId id="314" r:id="rId67"/>
    <p:sldId id="401" r:id="rId68"/>
    <p:sldId id="377" r:id="rId69"/>
    <p:sldId id="404" r:id="rId70"/>
    <p:sldId id="365" r:id="rId71"/>
    <p:sldId id="397" r:id="rId72"/>
    <p:sldId id="284" r:id="rId73"/>
    <p:sldId id="389" r:id="rId74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B7741CC-64E8-4806-BDAB-5CF025E7FA5F}" v="211" dt="2025-07-21T19:59:59.15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2" d="100"/>
          <a:sy n="102" d="100"/>
        </p:scale>
        <p:origin x="96" y="1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16" Type="http://schemas.openxmlformats.org/officeDocument/2006/relationships/slide" Target="slides/slide11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56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77" Type="http://schemas.openxmlformats.org/officeDocument/2006/relationships/viewProps" Target="viewProps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80" Type="http://schemas.microsoft.com/office/2016/11/relationships/changesInfo" Target="changesInfos/changesInfo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slide" Target="slides/slide65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theme" Target="theme/theme1.xml"/><Relationship Id="rId81" Type="http://schemas.microsoft.com/office/2015/10/relationships/revisionInfo" Target="revisionInfo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presProps" Target="presProps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i, Yalong" userId="c9a3dc08-26f0-490d-b190-2780270c58e1" providerId="ADAL" clId="{0B7741CC-64E8-4806-BDAB-5CF025E7FA5F}"/>
    <pc:docChg chg="undo redo custSel addSld delSld modSld sldOrd">
      <pc:chgData name="Pi, Yalong" userId="c9a3dc08-26f0-490d-b190-2780270c58e1" providerId="ADAL" clId="{0B7741CC-64E8-4806-BDAB-5CF025E7FA5F}" dt="2025-07-21T20:00:22.027" v="2573" actId="1076"/>
      <pc:docMkLst>
        <pc:docMk/>
      </pc:docMkLst>
      <pc:sldChg chg="modSp add mod">
        <pc:chgData name="Pi, Yalong" userId="c9a3dc08-26f0-490d-b190-2780270c58e1" providerId="ADAL" clId="{0B7741CC-64E8-4806-BDAB-5CF025E7FA5F}" dt="2025-07-19T00:39:44.341" v="1744" actId="20577"/>
        <pc:sldMkLst>
          <pc:docMk/>
          <pc:sldMk cId="301304228" sldId="256"/>
        </pc:sldMkLst>
        <pc:spChg chg="mod">
          <ac:chgData name="Pi, Yalong" userId="c9a3dc08-26f0-490d-b190-2780270c58e1" providerId="ADAL" clId="{0B7741CC-64E8-4806-BDAB-5CF025E7FA5F}" dt="2025-07-19T00:39:44.341" v="1744" actId="20577"/>
          <ac:spMkLst>
            <pc:docMk/>
            <pc:sldMk cId="301304228" sldId="256"/>
            <ac:spMk id="2" creationId="{00000000-0000-0000-0000-000000000000}"/>
          </ac:spMkLst>
        </pc:spChg>
      </pc:sldChg>
      <pc:sldChg chg="del">
        <pc:chgData name="Pi, Yalong" userId="c9a3dc08-26f0-490d-b190-2780270c58e1" providerId="ADAL" clId="{0B7741CC-64E8-4806-BDAB-5CF025E7FA5F}" dt="2025-07-18T19:18:44.240" v="1167" actId="2696"/>
        <pc:sldMkLst>
          <pc:docMk/>
          <pc:sldMk cId="3165973788" sldId="256"/>
        </pc:sldMkLst>
      </pc:sldChg>
      <pc:sldChg chg="modSp mod">
        <pc:chgData name="Pi, Yalong" userId="c9a3dc08-26f0-490d-b190-2780270c58e1" providerId="ADAL" clId="{0B7741CC-64E8-4806-BDAB-5CF025E7FA5F}" dt="2025-07-18T19:08:28.181" v="1021" actId="20577"/>
        <pc:sldMkLst>
          <pc:docMk/>
          <pc:sldMk cId="4045835701" sldId="258"/>
        </pc:sldMkLst>
        <pc:spChg chg="mod">
          <ac:chgData name="Pi, Yalong" userId="c9a3dc08-26f0-490d-b190-2780270c58e1" providerId="ADAL" clId="{0B7741CC-64E8-4806-BDAB-5CF025E7FA5F}" dt="2025-07-18T18:58:37.482" v="651" actId="20577"/>
          <ac:spMkLst>
            <pc:docMk/>
            <pc:sldMk cId="4045835701" sldId="258"/>
            <ac:spMk id="2" creationId="{3D9FEF62-D248-AE4C-7FC3-5CD7078E5596}"/>
          </ac:spMkLst>
        </pc:spChg>
        <pc:spChg chg="mod">
          <ac:chgData name="Pi, Yalong" userId="c9a3dc08-26f0-490d-b190-2780270c58e1" providerId="ADAL" clId="{0B7741CC-64E8-4806-BDAB-5CF025E7FA5F}" dt="2025-07-18T19:08:28.181" v="1021" actId="20577"/>
          <ac:spMkLst>
            <pc:docMk/>
            <pc:sldMk cId="4045835701" sldId="258"/>
            <ac:spMk id="3" creationId="{521A0D01-6723-B43D-643F-FAD37D613F73}"/>
          </ac:spMkLst>
        </pc:spChg>
      </pc:sldChg>
      <pc:sldChg chg="add">
        <pc:chgData name="Pi, Yalong" userId="c9a3dc08-26f0-490d-b190-2780270c58e1" providerId="ADAL" clId="{0B7741CC-64E8-4806-BDAB-5CF025E7FA5F}" dt="2025-07-18T19:18:49.658" v="1168"/>
        <pc:sldMkLst>
          <pc:docMk/>
          <pc:sldMk cId="581869005" sldId="260"/>
        </pc:sldMkLst>
      </pc:sldChg>
      <pc:sldChg chg="del">
        <pc:chgData name="Pi, Yalong" userId="c9a3dc08-26f0-490d-b190-2780270c58e1" providerId="ADAL" clId="{0B7741CC-64E8-4806-BDAB-5CF025E7FA5F}" dt="2025-07-18T19:18:44.240" v="1167" actId="2696"/>
        <pc:sldMkLst>
          <pc:docMk/>
          <pc:sldMk cId="2713443184" sldId="260"/>
        </pc:sldMkLst>
      </pc:sldChg>
      <pc:sldChg chg="addSp delSp add del mod">
        <pc:chgData name="Pi, Yalong" userId="c9a3dc08-26f0-490d-b190-2780270c58e1" providerId="ADAL" clId="{0B7741CC-64E8-4806-BDAB-5CF025E7FA5F}" dt="2025-07-19T00:10:47.379" v="1515" actId="47"/>
        <pc:sldMkLst>
          <pc:docMk/>
          <pc:sldMk cId="0" sldId="285"/>
        </pc:sldMkLst>
      </pc:sldChg>
      <pc:sldChg chg="add">
        <pc:chgData name="Pi, Yalong" userId="c9a3dc08-26f0-490d-b190-2780270c58e1" providerId="ADAL" clId="{0B7741CC-64E8-4806-BDAB-5CF025E7FA5F}" dt="2025-07-19T00:39:07.506" v="1695"/>
        <pc:sldMkLst>
          <pc:docMk/>
          <pc:sldMk cId="68972397" sldId="292"/>
        </pc:sldMkLst>
      </pc:sldChg>
      <pc:sldChg chg="del">
        <pc:chgData name="Pi, Yalong" userId="c9a3dc08-26f0-490d-b190-2780270c58e1" providerId="ADAL" clId="{0B7741CC-64E8-4806-BDAB-5CF025E7FA5F}" dt="2025-07-18T19:18:44.240" v="1167" actId="2696"/>
        <pc:sldMkLst>
          <pc:docMk/>
          <pc:sldMk cId="230286436" sldId="297"/>
        </pc:sldMkLst>
      </pc:sldChg>
      <pc:sldChg chg="add ord">
        <pc:chgData name="Pi, Yalong" userId="c9a3dc08-26f0-490d-b190-2780270c58e1" providerId="ADAL" clId="{0B7741CC-64E8-4806-BDAB-5CF025E7FA5F}" dt="2025-07-18T19:22:19.647" v="1243"/>
        <pc:sldMkLst>
          <pc:docMk/>
          <pc:sldMk cId="3174828552" sldId="297"/>
        </pc:sldMkLst>
      </pc:sldChg>
      <pc:sldChg chg="addSp delSp modSp mod ord">
        <pc:chgData name="Pi, Yalong" userId="c9a3dc08-26f0-490d-b190-2780270c58e1" providerId="ADAL" clId="{0B7741CC-64E8-4806-BDAB-5CF025E7FA5F}" dt="2025-07-19T01:29:17.213" v="2312" actId="207"/>
        <pc:sldMkLst>
          <pc:docMk/>
          <pc:sldMk cId="1812748717" sldId="314"/>
        </pc:sldMkLst>
        <pc:spChg chg="mod">
          <ac:chgData name="Pi, Yalong" userId="c9a3dc08-26f0-490d-b190-2780270c58e1" providerId="ADAL" clId="{0B7741CC-64E8-4806-BDAB-5CF025E7FA5F}" dt="2025-07-19T01:22:02.894" v="2211" actId="14100"/>
          <ac:spMkLst>
            <pc:docMk/>
            <pc:sldMk cId="1812748717" sldId="314"/>
            <ac:spMk id="3" creationId="{97CF9E19-4A25-1A6B-867C-1ACA126AFDFC}"/>
          </ac:spMkLst>
        </pc:spChg>
        <pc:spChg chg="add mod">
          <ac:chgData name="Pi, Yalong" userId="c9a3dc08-26f0-490d-b190-2780270c58e1" providerId="ADAL" clId="{0B7741CC-64E8-4806-BDAB-5CF025E7FA5F}" dt="2025-07-19T01:22:28.525" v="2253" actId="1037"/>
          <ac:spMkLst>
            <pc:docMk/>
            <pc:sldMk cId="1812748717" sldId="314"/>
            <ac:spMk id="6" creationId="{F7583647-11F3-29B8-9C2F-D1D060C39AB1}"/>
          </ac:spMkLst>
        </pc:spChg>
        <pc:spChg chg="add mod">
          <ac:chgData name="Pi, Yalong" userId="c9a3dc08-26f0-490d-b190-2780270c58e1" providerId="ADAL" clId="{0B7741CC-64E8-4806-BDAB-5CF025E7FA5F}" dt="2025-07-19T01:22:28.525" v="2253" actId="1037"/>
          <ac:spMkLst>
            <pc:docMk/>
            <pc:sldMk cId="1812748717" sldId="314"/>
            <ac:spMk id="7" creationId="{12E231FA-E524-669B-B36C-F45CFF41C987}"/>
          </ac:spMkLst>
        </pc:spChg>
        <pc:spChg chg="add mod">
          <ac:chgData name="Pi, Yalong" userId="c9a3dc08-26f0-490d-b190-2780270c58e1" providerId="ADAL" clId="{0B7741CC-64E8-4806-BDAB-5CF025E7FA5F}" dt="2025-07-19T01:22:28.525" v="2253" actId="1037"/>
          <ac:spMkLst>
            <pc:docMk/>
            <pc:sldMk cId="1812748717" sldId="314"/>
            <ac:spMk id="9" creationId="{28647A81-8BB6-1FAC-7FEA-75ECB2508540}"/>
          </ac:spMkLst>
        </pc:spChg>
        <pc:spChg chg="add mod">
          <ac:chgData name="Pi, Yalong" userId="c9a3dc08-26f0-490d-b190-2780270c58e1" providerId="ADAL" clId="{0B7741CC-64E8-4806-BDAB-5CF025E7FA5F}" dt="2025-07-19T01:23:28.518" v="2264" actId="1076"/>
          <ac:spMkLst>
            <pc:docMk/>
            <pc:sldMk cId="1812748717" sldId="314"/>
            <ac:spMk id="63" creationId="{5B2B902E-7C00-7DA7-A27A-6D42DEFBCF9C}"/>
          </ac:spMkLst>
        </pc:spChg>
        <pc:spChg chg="add mod">
          <ac:chgData name="Pi, Yalong" userId="c9a3dc08-26f0-490d-b190-2780270c58e1" providerId="ADAL" clId="{0B7741CC-64E8-4806-BDAB-5CF025E7FA5F}" dt="2025-07-19T01:23:13.476" v="2260" actId="164"/>
          <ac:spMkLst>
            <pc:docMk/>
            <pc:sldMk cId="1812748717" sldId="314"/>
            <ac:spMk id="64" creationId="{996509E9-4883-92AE-161F-42EA1E30E373}"/>
          </ac:spMkLst>
        </pc:spChg>
        <pc:spChg chg="add mod">
          <ac:chgData name="Pi, Yalong" userId="c9a3dc08-26f0-490d-b190-2780270c58e1" providerId="ADAL" clId="{0B7741CC-64E8-4806-BDAB-5CF025E7FA5F}" dt="2025-07-19T01:23:13.476" v="2260" actId="164"/>
          <ac:spMkLst>
            <pc:docMk/>
            <pc:sldMk cId="1812748717" sldId="314"/>
            <ac:spMk id="65" creationId="{3409BADF-A5C0-57ED-DBD5-7714A7C3C9C4}"/>
          </ac:spMkLst>
        </pc:spChg>
        <pc:spChg chg="add mod">
          <ac:chgData name="Pi, Yalong" userId="c9a3dc08-26f0-490d-b190-2780270c58e1" providerId="ADAL" clId="{0B7741CC-64E8-4806-BDAB-5CF025E7FA5F}" dt="2025-07-19T01:23:13.476" v="2260" actId="164"/>
          <ac:spMkLst>
            <pc:docMk/>
            <pc:sldMk cId="1812748717" sldId="314"/>
            <ac:spMk id="66" creationId="{30976A96-F531-A8AB-679E-B01DEE2BF918}"/>
          </ac:spMkLst>
        </pc:spChg>
        <pc:spChg chg="add mod">
          <ac:chgData name="Pi, Yalong" userId="c9a3dc08-26f0-490d-b190-2780270c58e1" providerId="ADAL" clId="{0B7741CC-64E8-4806-BDAB-5CF025E7FA5F}" dt="2025-07-19T01:29:17.213" v="2312" actId="207"/>
          <ac:spMkLst>
            <pc:docMk/>
            <pc:sldMk cId="1812748717" sldId="314"/>
            <ac:spMk id="67" creationId="{9E152DC2-F810-B360-AD13-27BEA3873A6D}"/>
          </ac:spMkLst>
        </pc:spChg>
        <pc:spChg chg="add mod">
          <ac:chgData name="Pi, Yalong" userId="c9a3dc08-26f0-490d-b190-2780270c58e1" providerId="ADAL" clId="{0B7741CC-64E8-4806-BDAB-5CF025E7FA5F}" dt="2025-07-19T01:23:13.476" v="2260" actId="164"/>
          <ac:spMkLst>
            <pc:docMk/>
            <pc:sldMk cId="1812748717" sldId="314"/>
            <ac:spMk id="68" creationId="{F60C844E-73CC-399D-7E25-455197F762D0}"/>
          </ac:spMkLst>
        </pc:spChg>
        <pc:spChg chg="add mod">
          <ac:chgData name="Pi, Yalong" userId="c9a3dc08-26f0-490d-b190-2780270c58e1" providerId="ADAL" clId="{0B7741CC-64E8-4806-BDAB-5CF025E7FA5F}" dt="2025-07-19T01:23:13.476" v="2260" actId="164"/>
          <ac:spMkLst>
            <pc:docMk/>
            <pc:sldMk cId="1812748717" sldId="314"/>
            <ac:spMk id="69" creationId="{69D3FE63-9A27-D430-F379-18DDC0EB2ACA}"/>
          </ac:spMkLst>
        </pc:spChg>
        <pc:spChg chg="add mod">
          <ac:chgData name="Pi, Yalong" userId="c9a3dc08-26f0-490d-b190-2780270c58e1" providerId="ADAL" clId="{0B7741CC-64E8-4806-BDAB-5CF025E7FA5F}" dt="2025-07-19T01:23:13.476" v="2260" actId="164"/>
          <ac:spMkLst>
            <pc:docMk/>
            <pc:sldMk cId="1812748717" sldId="314"/>
            <ac:spMk id="70" creationId="{2F533829-EEF2-0F44-5555-B060E20426F4}"/>
          </ac:spMkLst>
        </pc:spChg>
        <pc:grpChg chg="add del mod">
          <ac:chgData name="Pi, Yalong" userId="c9a3dc08-26f0-490d-b190-2780270c58e1" providerId="ADAL" clId="{0B7741CC-64E8-4806-BDAB-5CF025E7FA5F}" dt="2025-07-19T01:26:47.380" v="2291" actId="1076"/>
          <ac:grpSpMkLst>
            <pc:docMk/>
            <pc:sldMk cId="1812748717" sldId="314"/>
            <ac:grpSpMk id="71" creationId="{6E59DDD2-4E30-110B-2CA5-5D578713BBA0}"/>
          </ac:grpSpMkLst>
        </pc:grpChg>
        <pc:graphicFrameChg chg="add mod modGraphic">
          <ac:chgData name="Pi, Yalong" userId="c9a3dc08-26f0-490d-b190-2780270c58e1" providerId="ADAL" clId="{0B7741CC-64E8-4806-BDAB-5CF025E7FA5F}" dt="2025-07-19T01:29:10.649" v="2311" actId="1076"/>
          <ac:graphicFrameMkLst>
            <pc:docMk/>
            <pc:sldMk cId="1812748717" sldId="314"/>
            <ac:graphicFrameMk id="47" creationId="{6765B730-3571-3678-2B51-4DBFD0B65774}"/>
          </ac:graphicFrameMkLst>
        </pc:graphicFrameChg>
        <pc:picChg chg="add del mod">
          <ac:chgData name="Pi, Yalong" userId="c9a3dc08-26f0-490d-b190-2780270c58e1" providerId="ADAL" clId="{0B7741CC-64E8-4806-BDAB-5CF025E7FA5F}" dt="2025-07-19T01:21:56.129" v="2209" actId="1076"/>
          <ac:picMkLst>
            <pc:docMk/>
            <pc:sldMk cId="1812748717" sldId="314"/>
            <ac:picMk id="2" creationId="{9B353FAE-E080-48E2-CE63-072B5A827894}"/>
          </ac:picMkLst>
        </pc:picChg>
      </pc:sldChg>
      <pc:sldChg chg="delSp add mod ord">
        <pc:chgData name="Pi, Yalong" userId="c9a3dc08-26f0-490d-b190-2780270c58e1" providerId="ADAL" clId="{0B7741CC-64E8-4806-BDAB-5CF025E7FA5F}" dt="2025-07-18T23:50:03.478" v="1347"/>
        <pc:sldMkLst>
          <pc:docMk/>
          <pc:sldMk cId="3469566758" sldId="315"/>
        </pc:sldMkLst>
      </pc:sldChg>
      <pc:sldChg chg="del">
        <pc:chgData name="Pi, Yalong" userId="c9a3dc08-26f0-490d-b190-2780270c58e1" providerId="ADAL" clId="{0B7741CC-64E8-4806-BDAB-5CF025E7FA5F}" dt="2025-07-18T19:18:44.240" v="1167" actId="2696"/>
        <pc:sldMkLst>
          <pc:docMk/>
          <pc:sldMk cId="1059682199" sldId="318"/>
        </pc:sldMkLst>
      </pc:sldChg>
      <pc:sldChg chg="add">
        <pc:chgData name="Pi, Yalong" userId="c9a3dc08-26f0-490d-b190-2780270c58e1" providerId="ADAL" clId="{0B7741CC-64E8-4806-BDAB-5CF025E7FA5F}" dt="2025-07-18T19:18:49.658" v="1168"/>
        <pc:sldMkLst>
          <pc:docMk/>
          <pc:sldMk cId="3643046948" sldId="318"/>
        </pc:sldMkLst>
      </pc:sldChg>
      <pc:sldChg chg="modSp mod ord">
        <pc:chgData name="Pi, Yalong" userId="c9a3dc08-26f0-490d-b190-2780270c58e1" providerId="ADAL" clId="{0B7741CC-64E8-4806-BDAB-5CF025E7FA5F}" dt="2025-07-18T23:59:38.346" v="1440" actId="20577"/>
        <pc:sldMkLst>
          <pc:docMk/>
          <pc:sldMk cId="1439047541" sldId="320"/>
        </pc:sldMkLst>
        <pc:spChg chg="mod">
          <ac:chgData name="Pi, Yalong" userId="c9a3dc08-26f0-490d-b190-2780270c58e1" providerId="ADAL" clId="{0B7741CC-64E8-4806-BDAB-5CF025E7FA5F}" dt="2025-07-18T23:14:32.016" v="1315" actId="20577"/>
          <ac:spMkLst>
            <pc:docMk/>
            <pc:sldMk cId="1439047541" sldId="320"/>
            <ac:spMk id="2" creationId="{425D6ED5-BAE6-0681-AD1B-6D86F6D53A2E}"/>
          </ac:spMkLst>
        </pc:spChg>
        <pc:spChg chg="mod">
          <ac:chgData name="Pi, Yalong" userId="c9a3dc08-26f0-490d-b190-2780270c58e1" providerId="ADAL" clId="{0B7741CC-64E8-4806-BDAB-5CF025E7FA5F}" dt="2025-07-18T23:59:38.346" v="1440" actId="20577"/>
          <ac:spMkLst>
            <pc:docMk/>
            <pc:sldMk cId="1439047541" sldId="320"/>
            <ac:spMk id="3" creationId="{97946DFD-E4AC-AB36-011E-3ED028A6D248}"/>
          </ac:spMkLst>
        </pc:spChg>
      </pc:sldChg>
      <pc:sldChg chg="modSp add mod">
        <pc:chgData name="Pi, Yalong" userId="c9a3dc08-26f0-490d-b190-2780270c58e1" providerId="ADAL" clId="{0B7741CC-64E8-4806-BDAB-5CF025E7FA5F}" dt="2025-07-19T00:38:50.707" v="1694" actId="404"/>
        <pc:sldMkLst>
          <pc:docMk/>
          <pc:sldMk cId="237134466" sldId="328"/>
        </pc:sldMkLst>
        <pc:spChg chg="mod">
          <ac:chgData name="Pi, Yalong" userId="c9a3dc08-26f0-490d-b190-2780270c58e1" providerId="ADAL" clId="{0B7741CC-64E8-4806-BDAB-5CF025E7FA5F}" dt="2025-07-19T00:38:50.707" v="1694" actId="404"/>
          <ac:spMkLst>
            <pc:docMk/>
            <pc:sldMk cId="237134466" sldId="328"/>
            <ac:spMk id="4" creationId="{43893E28-20E3-2AAC-D846-387B320966A9}"/>
          </ac:spMkLst>
        </pc:spChg>
        <pc:spChg chg="mod">
          <ac:chgData name="Pi, Yalong" userId="c9a3dc08-26f0-490d-b190-2780270c58e1" providerId="ADAL" clId="{0B7741CC-64E8-4806-BDAB-5CF025E7FA5F}" dt="2025-07-19T00:38:50.707" v="1694" actId="404"/>
          <ac:spMkLst>
            <pc:docMk/>
            <pc:sldMk cId="237134466" sldId="328"/>
            <ac:spMk id="10" creationId="{B171F636-BB5B-653C-79C8-40CB93C991C3}"/>
          </ac:spMkLst>
        </pc:spChg>
        <pc:spChg chg="mod">
          <ac:chgData name="Pi, Yalong" userId="c9a3dc08-26f0-490d-b190-2780270c58e1" providerId="ADAL" clId="{0B7741CC-64E8-4806-BDAB-5CF025E7FA5F}" dt="2025-07-19T00:38:50.707" v="1694" actId="404"/>
          <ac:spMkLst>
            <pc:docMk/>
            <pc:sldMk cId="237134466" sldId="328"/>
            <ac:spMk id="13" creationId="{B9FAD1F0-0E4F-F551-09C3-40583DB34915}"/>
          </ac:spMkLst>
        </pc:spChg>
        <pc:spChg chg="mod">
          <ac:chgData name="Pi, Yalong" userId="c9a3dc08-26f0-490d-b190-2780270c58e1" providerId="ADAL" clId="{0B7741CC-64E8-4806-BDAB-5CF025E7FA5F}" dt="2025-07-19T00:38:50.707" v="1694" actId="404"/>
          <ac:spMkLst>
            <pc:docMk/>
            <pc:sldMk cId="237134466" sldId="328"/>
            <ac:spMk id="29" creationId="{FBD4C4C8-5536-75E6-757A-6759B10B020F}"/>
          </ac:spMkLst>
        </pc:spChg>
        <pc:spChg chg="mod">
          <ac:chgData name="Pi, Yalong" userId="c9a3dc08-26f0-490d-b190-2780270c58e1" providerId="ADAL" clId="{0B7741CC-64E8-4806-BDAB-5CF025E7FA5F}" dt="2025-07-19T00:38:50.707" v="1694" actId="404"/>
          <ac:spMkLst>
            <pc:docMk/>
            <pc:sldMk cId="237134466" sldId="328"/>
            <ac:spMk id="37" creationId="{2AE8A27D-1E4D-25C3-954A-7D458CDB493C}"/>
          </ac:spMkLst>
        </pc:spChg>
        <pc:spChg chg="mod">
          <ac:chgData name="Pi, Yalong" userId="c9a3dc08-26f0-490d-b190-2780270c58e1" providerId="ADAL" clId="{0B7741CC-64E8-4806-BDAB-5CF025E7FA5F}" dt="2025-07-19T00:38:50.707" v="1694" actId="404"/>
          <ac:spMkLst>
            <pc:docMk/>
            <pc:sldMk cId="237134466" sldId="328"/>
            <ac:spMk id="38" creationId="{84E17C09-B3C7-F8F6-B448-D27538ED0B6D}"/>
          </ac:spMkLst>
        </pc:spChg>
        <pc:spChg chg="mod">
          <ac:chgData name="Pi, Yalong" userId="c9a3dc08-26f0-490d-b190-2780270c58e1" providerId="ADAL" clId="{0B7741CC-64E8-4806-BDAB-5CF025E7FA5F}" dt="2025-07-19T00:38:50.707" v="1694" actId="404"/>
          <ac:spMkLst>
            <pc:docMk/>
            <pc:sldMk cId="237134466" sldId="328"/>
            <ac:spMk id="53" creationId="{297FCB2F-47F2-C2E9-75BA-27B1904EC757}"/>
          </ac:spMkLst>
        </pc:spChg>
        <pc:spChg chg="mod">
          <ac:chgData name="Pi, Yalong" userId="c9a3dc08-26f0-490d-b190-2780270c58e1" providerId="ADAL" clId="{0B7741CC-64E8-4806-BDAB-5CF025E7FA5F}" dt="2025-07-19T00:38:50.707" v="1694" actId="404"/>
          <ac:spMkLst>
            <pc:docMk/>
            <pc:sldMk cId="237134466" sldId="328"/>
            <ac:spMk id="58" creationId="{4B4BDFE9-F657-30C2-FE7E-CC0E04D58FB6}"/>
          </ac:spMkLst>
        </pc:spChg>
        <pc:spChg chg="mod">
          <ac:chgData name="Pi, Yalong" userId="c9a3dc08-26f0-490d-b190-2780270c58e1" providerId="ADAL" clId="{0B7741CC-64E8-4806-BDAB-5CF025E7FA5F}" dt="2025-07-19T00:38:50.707" v="1694" actId="404"/>
          <ac:spMkLst>
            <pc:docMk/>
            <pc:sldMk cId="237134466" sldId="328"/>
            <ac:spMk id="59" creationId="{161C6479-D874-3897-4A6B-6F709B8E7D34}"/>
          </ac:spMkLst>
        </pc:spChg>
        <pc:spChg chg="mod">
          <ac:chgData name="Pi, Yalong" userId="c9a3dc08-26f0-490d-b190-2780270c58e1" providerId="ADAL" clId="{0B7741CC-64E8-4806-BDAB-5CF025E7FA5F}" dt="2025-07-19T00:38:50.707" v="1694" actId="404"/>
          <ac:spMkLst>
            <pc:docMk/>
            <pc:sldMk cId="237134466" sldId="328"/>
            <ac:spMk id="60" creationId="{6C4609D5-23D7-60A8-77F0-86471581E0BF}"/>
          </ac:spMkLst>
        </pc:spChg>
      </pc:sldChg>
      <pc:sldChg chg="add">
        <pc:chgData name="Pi, Yalong" userId="c9a3dc08-26f0-490d-b190-2780270c58e1" providerId="ADAL" clId="{0B7741CC-64E8-4806-BDAB-5CF025E7FA5F}" dt="2025-07-18T19:18:49.658" v="1168"/>
        <pc:sldMkLst>
          <pc:docMk/>
          <pc:sldMk cId="1288534196" sldId="330"/>
        </pc:sldMkLst>
      </pc:sldChg>
      <pc:sldChg chg="del">
        <pc:chgData name="Pi, Yalong" userId="c9a3dc08-26f0-490d-b190-2780270c58e1" providerId="ADAL" clId="{0B7741CC-64E8-4806-BDAB-5CF025E7FA5F}" dt="2025-07-18T19:18:44.240" v="1167" actId="2696"/>
        <pc:sldMkLst>
          <pc:docMk/>
          <pc:sldMk cId="3154821229" sldId="330"/>
        </pc:sldMkLst>
      </pc:sldChg>
      <pc:sldChg chg="del">
        <pc:chgData name="Pi, Yalong" userId="c9a3dc08-26f0-490d-b190-2780270c58e1" providerId="ADAL" clId="{0B7741CC-64E8-4806-BDAB-5CF025E7FA5F}" dt="2025-07-18T19:18:44.240" v="1167" actId="2696"/>
        <pc:sldMkLst>
          <pc:docMk/>
          <pc:sldMk cId="2007017766" sldId="331"/>
        </pc:sldMkLst>
      </pc:sldChg>
      <pc:sldChg chg="add">
        <pc:chgData name="Pi, Yalong" userId="c9a3dc08-26f0-490d-b190-2780270c58e1" providerId="ADAL" clId="{0B7741CC-64E8-4806-BDAB-5CF025E7FA5F}" dt="2025-07-18T19:18:49.658" v="1168"/>
        <pc:sldMkLst>
          <pc:docMk/>
          <pc:sldMk cId="3719780508" sldId="331"/>
        </pc:sldMkLst>
      </pc:sldChg>
      <pc:sldChg chg="modSp add mod">
        <pc:chgData name="Pi, Yalong" userId="c9a3dc08-26f0-490d-b190-2780270c58e1" providerId="ADAL" clId="{0B7741CC-64E8-4806-BDAB-5CF025E7FA5F}" dt="2025-07-19T01:07:23.779" v="1973" actId="20577"/>
        <pc:sldMkLst>
          <pc:docMk/>
          <pc:sldMk cId="3616239276" sldId="335"/>
        </pc:sldMkLst>
        <pc:spChg chg="mod">
          <ac:chgData name="Pi, Yalong" userId="c9a3dc08-26f0-490d-b190-2780270c58e1" providerId="ADAL" clId="{0B7741CC-64E8-4806-BDAB-5CF025E7FA5F}" dt="2025-07-19T01:07:23.779" v="1973" actId="20577"/>
          <ac:spMkLst>
            <pc:docMk/>
            <pc:sldMk cId="3616239276" sldId="335"/>
            <ac:spMk id="3" creationId="{1C959537-CE61-7FA9-8D66-8598CA70B155}"/>
          </ac:spMkLst>
        </pc:spChg>
      </pc:sldChg>
      <pc:sldChg chg="addSp delSp modSp add mod ord">
        <pc:chgData name="Pi, Yalong" userId="c9a3dc08-26f0-490d-b190-2780270c58e1" providerId="ADAL" clId="{0B7741CC-64E8-4806-BDAB-5CF025E7FA5F}" dt="2025-07-19T00:41:43.057" v="1746" actId="1076"/>
        <pc:sldMkLst>
          <pc:docMk/>
          <pc:sldMk cId="2614318007" sldId="348"/>
        </pc:sldMkLst>
        <pc:spChg chg="add mod">
          <ac:chgData name="Pi, Yalong" userId="c9a3dc08-26f0-490d-b190-2780270c58e1" providerId="ADAL" clId="{0B7741CC-64E8-4806-BDAB-5CF025E7FA5F}" dt="2025-07-19T00:31:14.741" v="1686" actId="122"/>
          <ac:spMkLst>
            <pc:docMk/>
            <pc:sldMk cId="2614318007" sldId="348"/>
            <ac:spMk id="6" creationId="{0291CEAA-DC4A-3534-E7C4-CFEFFD44727C}"/>
          </ac:spMkLst>
        </pc:spChg>
        <pc:spChg chg="add mod">
          <ac:chgData name="Pi, Yalong" userId="c9a3dc08-26f0-490d-b190-2780270c58e1" providerId="ADAL" clId="{0B7741CC-64E8-4806-BDAB-5CF025E7FA5F}" dt="2025-07-19T00:31:17.412" v="1687" actId="122"/>
          <ac:spMkLst>
            <pc:docMk/>
            <pc:sldMk cId="2614318007" sldId="348"/>
            <ac:spMk id="7" creationId="{118D0AF2-C65B-8164-E0D7-A57F24B19DE7}"/>
          </ac:spMkLst>
        </pc:spChg>
        <pc:spChg chg="add mod">
          <ac:chgData name="Pi, Yalong" userId="c9a3dc08-26f0-490d-b190-2780270c58e1" providerId="ADAL" clId="{0B7741CC-64E8-4806-BDAB-5CF025E7FA5F}" dt="2025-07-19T00:41:43.057" v="1746" actId="1076"/>
          <ac:spMkLst>
            <pc:docMk/>
            <pc:sldMk cId="2614318007" sldId="348"/>
            <ac:spMk id="8" creationId="{8BFE6785-F7A5-A691-E930-730BE821558A}"/>
          </ac:spMkLst>
        </pc:spChg>
        <pc:graphicFrameChg chg="add mod modGraphic">
          <ac:chgData name="Pi, Yalong" userId="c9a3dc08-26f0-490d-b190-2780270c58e1" providerId="ADAL" clId="{0B7741CC-64E8-4806-BDAB-5CF025E7FA5F}" dt="2025-07-19T00:30:19.705" v="1631" actId="207"/>
          <ac:graphicFrameMkLst>
            <pc:docMk/>
            <pc:sldMk cId="2614318007" sldId="348"/>
            <ac:graphicFrameMk id="4" creationId="{5B94DB28-BE55-5455-FBD8-65D83D1523DF}"/>
          </ac:graphicFrameMkLst>
        </pc:graphicFrameChg>
        <pc:picChg chg="mod">
          <ac:chgData name="Pi, Yalong" userId="c9a3dc08-26f0-490d-b190-2780270c58e1" providerId="ADAL" clId="{0B7741CC-64E8-4806-BDAB-5CF025E7FA5F}" dt="2025-07-19T00:30:59.133" v="1642" actId="1076"/>
          <ac:picMkLst>
            <pc:docMk/>
            <pc:sldMk cId="2614318007" sldId="348"/>
            <ac:picMk id="4100" creationId="{AD7D2C67-5B34-049F-34B2-1FDFA25DCFA7}"/>
          </ac:picMkLst>
        </pc:picChg>
      </pc:sldChg>
      <pc:sldChg chg="add">
        <pc:chgData name="Pi, Yalong" userId="c9a3dc08-26f0-490d-b190-2780270c58e1" providerId="ADAL" clId="{0B7741CC-64E8-4806-BDAB-5CF025E7FA5F}" dt="2025-07-18T19:18:49.658" v="1168"/>
        <pc:sldMkLst>
          <pc:docMk/>
          <pc:sldMk cId="1521471902" sldId="363"/>
        </pc:sldMkLst>
      </pc:sldChg>
      <pc:sldChg chg="del">
        <pc:chgData name="Pi, Yalong" userId="c9a3dc08-26f0-490d-b190-2780270c58e1" providerId="ADAL" clId="{0B7741CC-64E8-4806-BDAB-5CF025E7FA5F}" dt="2025-07-18T19:18:44.240" v="1167" actId="2696"/>
        <pc:sldMkLst>
          <pc:docMk/>
          <pc:sldMk cId="3533757533" sldId="363"/>
        </pc:sldMkLst>
      </pc:sldChg>
      <pc:sldChg chg="modSp mod ord">
        <pc:chgData name="Pi, Yalong" userId="c9a3dc08-26f0-490d-b190-2780270c58e1" providerId="ADAL" clId="{0B7741CC-64E8-4806-BDAB-5CF025E7FA5F}" dt="2025-07-19T00:10:45.329" v="1513" actId="403"/>
        <pc:sldMkLst>
          <pc:docMk/>
          <pc:sldMk cId="34975395" sldId="364"/>
        </pc:sldMkLst>
        <pc:spChg chg="mod">
          <ac:chgData name="Pi, Yalong" userId="c9a3dc08-26f0-490d-b190-2780270c58e1" providerId="ADAL" clId="{0B7741CC-64E8-4806-BDAB-5CF025E7FA5F}" dt="2025-07-18T23:58:21.732" v="1394" actId="404"/>
          <ac:spMkLst>
            <pc:docMk/>
            <pc:sldMk cId="34975395" sldId="364"/>
            <ac:spMk id="3" creationId="{A8520C22-D375-4999-7D54-F1C6CE3749CA}"/>
          </ac:spMkLst>
        </pc:spChg>
        <pc:spChg chg="mod">
          <ac:chgData name="Pi, Yalong" userId="c9a3dc08-26f0-490d-b190-2780270c58e1" providerId="ADAL" clId="{0B7741CC-64E8-4806-BDAB-5CF025E7FA5F}" dt="2025-07-18T23:58:21.732" v="1394" actId="404"/>
          <ac:spMkLst>
            <pc:docMk/>
            <pc:sldMk cId="34975395" sldId="364"/>
            <ac:spMk id="6" creationId="{974B6937-07D2-CA92-3EAC-2C6079CACF47}"/>
          </ac:spMkLst>
        </pc:spChg>
        <pc:spChg chg="mod">
          <ac:chgData name="Pi, Yalong" userId="c9a3dc08-26f0-490d-b190-2780270c58e1" providerId="ADAL" clId="{0B7741CC-64E8-4806-BDAB-5CF025E7FA5F}" dt="2025-07-18T23:58:21.732" v="1394" actId="404"/>
          <ac:spMkLst>
            <pc:docMk/>
            <pc:sldMk cId="34975395" sldId="364"/>
            <ac:spMk id="7" creationId="{793F2562-7DD6-7470-A223-B85CDABB718D}"/>
          </ac:spMkLst>
        </pc:spChg>
        <pc:spChg chg="mod">
          <ac:chgData name="Pi, Yalong" userId="c9a3dc08-26f0-490d-b190-2780270c58e1" providerId="ADAL" clId="{0B7741CC-64E8-4806-BDAB-5CF025E7FA5F}" dt="2025-07-18T23:58:21.732" v="1394" actId="404"/>
          <ac:spMkLst>
            <pc:docMk/>
            <pc:sldMk cId="34975395" sldId="364"/>
            <ac:spMk id="10" creationId="{185CB202-0289-4577-90B0-62CA920B33C7}"/>
          </ac:spMkLst>
        </pc:spChg>
        <pc:spChg chg="mod">
          <ac:chgData name="Pi, Yalong" userId="c9a3dc08-26f0-490d-b190-2780270c58e1" providerId="ADAL" clId="{0B7741CC-64E8-4806-BDAB-5CF025E7FA5F}" dt="2025-07-18T23:58:21.732" v="1394" actId="404"/>
          <ac:spMkLst>
            <pc:docMk/>
            <pc:sldMk cId="34975395" sldId="364"/>
            <ac:spMk id="14" creationId="{A8AF6185-1216-A3FF-0309-80382CD858DE}"/>
          </ac:spMkLst>
        </pc:spChg>
        <pc:spChg chg="mod">
          <ac:chgData name="Pi, Yalong" userId="c9a3dc08-26f0-490d-b190-2780270c58e1" providerId="ADAL" clId="{0B7741CC-64E8-4806-BDAB-5CF025E7FA5F}" dt="2025-07-18T23:58:21.732" v="1394" actId="404"/>
          <ac:spMkLst>
            <pc:docMk/>
            <pc:sldMk cId="34975395" sldId="364"/>
            <ac:spMk id="15" creationId="{E200998F-2367-61F1-07B5-57A9CD2E08D3}"/>
          </ac:spMkLst>
        </pc:spChg>
        <pc:spChg chg="mod">
          <ac:chgData name="Pi, Yalong" userId="c9a3dc08-26f0-490d-b190-2780270c58e1" providerId="ADAL" clId="{0B7741CC-64E8-4806-BDAB-5CF025E7FA5F}" dt="2025-07-18T23:58:21.732" v="1394" actId="404"/>
          <ac:spMkLst>
            <pc:docMk/>
            <pc:sldMk cId="34975395" sldId="364"/>
            <ac:spMk id="16" creationId="{BF25CEFF-C4A3-0296-967D-03AAFAFF4AC5}"/>
          </ac:spMkLst>
        </pc:spChg>
        <pc:spChg chg="mod">
          <ac:chgData name="Pi, Yalong" userId="c9a3dc08-26f0-490d-b190-2780270c58e1" providerId="ADAL" clId="{0B7741CC-64E8-4806-BDAB-5CF025E7FA5F}" dt="2025-07-18T23:58:21.732" v="1394" actId="404"/>
          <ac:spMkLst>
            <pc:docMk/>
            <pc:sldMk cId="34975395" sldId="364"/>
            <ac:spMk id="17" creationId="{0C36858F-7A29-3296-3E42-504FBFB6C83B}"/>
          </ac:spMkLst>
        </pc:spChg>
        <pc:spChg chg="mod">
          <ac:chgData name="Pi, Yalong" userId="c9a3dc08-26f0-490d-b190-2780270c58e1" providerId="ADAL" clId="{0B7741CC-64E8-4806-BDAB-5CF025E7FA5F}" dt="2025-07-18T23:58:21.732" v="1394" actId="404"/>
          <ac:spMkLst>
            <pc:docMk/>
            <pc:sldMk cId="34975395" sldId="364"/>
            <ac:spMk id="18" creationId="{D56EA793-100A-CFD9-0D24-D96018BB2297}"/>
          </ac:spMkLst>
        </pc:spChg>
        <pc:spChg chg="mod">
          <ac:chgData name="Pi, Yalong" userId="c9a3dc08-26f0-490d-b190-2780270c58e1" providerId="ADAL" clId="{0B7741CC-64E8-4806-BDAB-5CF025E7FA5F}" dt="2025-07-18T23:58:21.732" v="1394" actId="404"/>
          <ac:spMkLst>
            <pc:docMk/>
            <pc:sldMk cId="34975395" sldId="364"/>
            <ac:spMk id="19" creationId="{D8A476A8-06B3-AE0F-67E5-FCD8945AB4E2}"/>
          </ac:spMkLst>
        </pc:spChg>
        <pc:grpChg chg="mod">
          <ac:chgData name="Pi, Yalong" userId="c9a3dc08-26f0-490d-b190-2780270c58e1" providerId="ADAL" clId="{0B7741CC-64E8-4806-BDAB-5CF025E7FA5F}" dt="2025-07-19T00:01:18.003" v="1472" actId="14100"/>
          <ac:grpSpMkLst>
            <pc:docMk/>
            <pc:sldMk cId="34975395" sldId="364"/>
            <ac:grpSpMk id="20" creationId="{FAD44AF5-4BA2-0003-C502-068EC330B146}"/>
          </ac:grpSpMkLst>
        </pc:grpChg>
        <pc:graphicFrameChg chg="mod modGraphic">
          <ac:chgData name="Pi, Yalong" userId="c9a3dc08-26f0-490d-b190-2780270c58e1" providerId="ADAL" clId="{0B7741CC-64E8-4806-BDAB-5CF025E7FA5F}" dt="2025-07-19T00:10:45.329" v="1513" actId="403"/>
          <ac:graphicFrameMkLst>
            <pc:docMk/>
            <pc:sldMk cId="34975395" sldId="364"/>
            <ac:graphicFrameMk id="38" creationId="{1512C87E-B618-A92A-05CA-A10FEEEFC2B0}"/>
          </ac:graphicFrameMkLst>
        </pc:graphicFrameChg>
      </pc:sldChg>
      <pc:sldChg chg="add">
        <pc:chgData name="Pi, Yalong" userId="c9a3dc08-26f0-490d-b190-2780270c58e1" providerId="ADAL" clId="{0B7741CC-64E8-4806-BDAB-5CF025E7FA5F}" dt="2025-07-19T00:44:48.989" v="1748"/>
        <pc:sldMkLst>
          <pc:docMk/>
          <pc:sldMk cId="2723504297" sldId="365"/>
        </pc:sldMkLst>
      </pc:sldChg>
      <pc:sldChg chg="modSp mod">
        <pc:chgData name="Pi, Yalong" userId="c9a3dc08-26f0-490d-b190-2780270c58e1" providerId="ADAL" clId="{0B7741CC-64E8-4806-BDAB-5CF025E7FA5F}" dt="2025-07-20T16:37:36.368" v="2402" actId="1076"/>
        <pc:sldMkLst>
          <pc:docMk/>
          <pc:sldMk cId="2661712719" sldId="366"/>
        </pc:sldMkLst>
        <pc:spChg chg="mod">
          <ac:chgData name="Pi, Yalong" userId="c9a3dc08-26f0-490d-b190-2780270c58e1" providerId="ADAL" clId="{0B7741CC-64E8-4806-BDAB-5CF025E7FA5F}" dt="2025-07-20T16:37:36.368" v="2402" actId="1076"/>
          <ac:spMkLst>
            <pc:docMk/>
            <pc:sldMk cId="2661712719" sldId="366"/>
            <ac:spMk id="2" creationId="{F21B420E-7878-721D-E9F5-E17B233DD2AC}"/>
          </ac:spMkLst>
        </pc:spChg>
        <pc:spChg chg="mod">
          <ac:chgData name="Pi, Yalong" userId="c9a3dc08-26f0-490d-b190-2780270c58e1" providerId="ADAL" clId="{0B7741CC-64E8-4806-BDAB-5CF025E7FA5F}" dt="2025-07-20T16:37:36.368" v="2402" actId="1076"/>
          <ac:spMkLst>
            <pc:docMk/>
            <pc:sldMk cId="2661712719" sldId="366"/>
            <ac:spMk id="72" creationId="{8C3EC375-C8B2-5AE2-CDC4-AFBE0EAEACA1}"/>
          </ac:spMkLst>
        </pc:spChg>
        <pc:spChg chg="mod">
          <ac:chgData name="Pi, Yalong" userId="c9a3dc08-26f0-490d-b190-2780270c58e1" providerId="ADAL" clId="{0B7741CC-64E8-4806-BDAB-5CF025E7FA5F}" dt="2025-07-20T16:37:36.368" v="2402" actId="1076"/>
          <ac:spMkLst>
            <pc:docMk/>
            <pc:sldMk cId="2661712719" sldId="366"/>
            <ac:spMk id="78" creationId="{B6EA4043-1C8F-3C3F-74D2-315A90DA4CCE}"/>
          </ac:spMkLst>
        </pc:spChg>
        <pc:spChg chg="mod">
          <ac:chgData name="Pi, Yalong" userId="c9a3dc08-26f0-490d-b190-2780270c58e1" providerId="ADAL" clId="{0B7741CC-64E8-4806-BDAB-5CF025E7FA5F}" dt="2025-07-20T16:37:36.368" v="2402" actId="1076"/>
          <ac:spMkLst>
            <pc:docMk/>
            <pc:sldMk cId="2661712719" sldId="366"/>
            <ac:spMk id="79" creationId="{DE937E53-8F13-ABD6-DA58-E302295F17EC}"/>
          </ac:spMkLst>
        </pc:spChg>
      </pc:sldChg>
      <pc:sldChg chg="del">
        <pc:chgData name="Pi, Yalong" userId="c9a3dc08-26f0-490d-b190-2780270c58e1" providerId="ADAL" clId="{0B7741CC-64E8-4806-BDAB-5CF025E7FA5F}" dt="2025-07-18T19:18:44.240" v="1167" actId="2696"/>
        <pc:sldMkLst>
          <pc:docMk/>
          <pc:sldMk cId="250502677" sldId="367"/>
        </pc:sldMkLst>
      </pc:sldChg>
      <pc:sldChg chg="add">
        <pc:chgData name="Pi, Yalong" userId="c9a3dc08-26f0-490d-b190-2780270c58e1" providerId="ADAL" clId="{0B7741CC-64E8-4806-BDAB-5CF025E7FA5F}" dt="2025-07-18T19:18:49.658" v="1168"/>
        <pc:sldMkLst>
          <pc:docMk/>
          <pc:sldMk cId="3238219563" sldId="367"/>
        </pc:sldMkLst>
      </pc:sldChg>
      <pc:sldChg chg="add">
        <pc:chgData name="Pi, Yalong" userId="c9a3dc08-26f0-490d-b190-2780270c58e1" providerId="ADAL" clId="{0B7741CC-64E8-4806-BDAB-5CF025E7FA5F}" dt="2025-07-18T19:18:49.658" v="1168"/>
        <pc:sldMkLst>
          <pc:docMk/>
          <pc:sldMk cId="2031223966" sldId="368"/>
        </pc:sldMkLst>
      </pc:sldChg>
      <pc:sldChg chg="del">
        <pc:chgData name="Pi, Yalong" userId="c9a3dc08-26f0-490d-b190-2780270c58e1" providerId="ADAL" clId="{0B7741CC-64E8-4806-BDAB-5CF025E7FA5F}" dt="2025-07-18T19:18:44.240" v="1167" actId="2696"/>
        <pc:sldMkLst>
          <pc:docMk/>
          <pc:sldMk cId="3456872748" sldId="368"/>
        </pc:sldMkLst>
      </pc:sldChg>
      <pc:sldChg chg="del">
        <pc:chgData name="Pi, Yalong" userId="c9a3dc08-26f0-490d-b190-2780270c58e1" providerId="ADAL" clId="{0B7741CC-64E8-4806-BDAB-5CF025E7FA5F}" dt="2025-07-18T19:18:44.240" v="1167" actId="2696"/>
        <pc:sldMkLst>
          <pc:docMk/>
          <pc:sldMk cId="324325265" sldId="370"/>
        </pc:sldMkLst>
      </pc:sldChg>
      <pc:sldChg chg="add">
        <pc:chgData name="Pi, Yalong" userId="c9a3dc08-26f0-490d-b190-2780270c58e1" providerId="ADAL" clId="{0B7741CC-64E8-4806-BDAB-5CF025E7FA5F}" dt="2025-07-18T19:18:49.658" v="1168"/>
        <pc:sldMkLst>
          <pc:docMk/>
          <pc:sldMk cId="1812977296" sldId="370"/>
        </pc:sldMkLst>
      </pc:sldChg>
      <pc:sldChg chg="del">
        <pc:chgData name="Pi, Yalong" userId="c9a3dc08-26f0-490d-b190-2780270c58e1" providerId="ADAL" clId="{0B7741CC-64E8-4806-BDAB-5CF025E7FA5F}" dt="2025-07-18T19:18:44.240" v="1167" actId="2696"/>
        <pc:sldMkLst>
          <pc:docMk/>
          <pc:sldMk cId="27321180" sldId="371"/>
        </pc:sldMkLst>
      </pc:sldChg>
      <pc:sldChg chg="modSp add mod">
        <pc:chgData name="Pi, Yalong" userId="c9a3dc08-26f0-490d-b190-2780270c58e1" providerId="ADAL" clId="{0B7741CC-64E8-4806-BDAB-5CF025E7FA5F}" dt="2025-07-19T01:11:43.941" v="1975" actId="20577"/>
        <pc:sldMkLst>
          <pc:docMk/>
          <pc:sldMk cId="1592774729" sldId="371"/>
        </pc:sldMkLst>
        <pc:spChg chg="mod">
          <ac:chgData name="Pi, Yalong" userId="c9a3dc08-26f0-490d-b190-2780270c58e1" providerId="ADAL" clId="{0B7741CC-64E8-4806-BDAB-5CF025E7FA5F}" dt="2025-07-19T01:11:43.941" v="1975" actId="20577"/>
          <ac:spMkLst>
            <pc:docMk/>
            <pc:sldMk cId="1592774729" sldId="371"/>
            <ac:spMk id="9" creationId="{79C90B99-0F32-CEF7-7CAF-F828403B447C}"/>
          </ac:spMkLst>
        </pc:spChg>
        <pc:spChg chg="mod">
          <ac:chgData name="Pi, Yalong" userId="c9a3dc08-26f0-490d-b190-2780270c58e1" providerId="ADAL" clId="{0B7741CC-64E8-4806-BDAB-5CF025E7FA5F}" dt="2025-07-18T19:22:42.074" v="1246" actId="20577"/>
          <ac:spMkLst>
            <pc:docMk/>
            <pc:sldMk cId="1592774729" sldId="371"/>
            <ac:spMk id="13" creationId="{BFD29C74-4A65-867E-457E-291E65D2BBA8}"/>
          </ac:spMkLst>
        </pc:spChg>
      </pc:sldChg>
      <pc:sldChg chg="ord">
        <pc:chgData name="Pi, Yalong" userId="c9a3dc08-26f0-490d-b190-2780270c58e1" providerId="ADAL" clId="{0B7741CC-64E8-4806-BDAB-5CF025E7FA5F}" dt="2025-07-18T19:24:22.586" v="1279"/>
        <pc:sldMkLst>
          <pc:docMk/>
          <pc:sldMk cId="2283218455" sldId="376"/>
        </pc:sldMkLst>
      </pc:sldChg>
      <pc:sldChg chg="addSp modSp mod">
        <pc:chgData name="Pi, Yalong" userId="c9a3dc08-26f0-490d-b190-2780270c58e1" providerId="ADAL" clId="{0B7741CC-64E8-4806-BDAB-5CF025E7FA5F}" dt="2025-07-19T01:34:45.934" v="2357" actId="1076"/>
        <pc:sldMkLst>
          <pc:docMk/>
          <pc:sldMk cId="3152484780" sldId="377"/>
        </pc:sldMkLst>
        <pc:spChg chg="add mod">
          <ac:chgData name="Pi, Yalong" userId="c9a3dc08-26f0-490d-b190-2780270c58e1" providerId="ADAL" clId="{0B7741CC-64E8-4806-BDAB-5CF025E7FA5F}" dt="2025-07-19T00:46:36.110" v="1752" actId="1076"/>
          <ac:spMkLst>
            <pc:docMk/>
            <pc:sldMk cId="3152484780" sldId="377"/>
            <ac:spMk id="4" creationId="{3D8B7CCA-3333-CCB6-6C67-F66036F300E1}"/>
          </ac:spMkLst>
        </pc:spChg>
        <pc:graphicFrameChg chg="mod modGraphic">
          <ac:chgData name="Pi, Yalong" userId="c9a3dc08-26f0-490d-b190-2780270c58e1" providerId="ADAL" clId="{0B7741CC-64E8-4806-BDAB-5CF025E7FA5F}" dt="2025-07-19T01:34:45.934" v="2357" actId="1076"/>
          <ac:graphicFrameMkLst>
            <pc:docMk/>
            <pc:sldMk cId="3152484780" sldId="377"/>
            <ac:graphicFrameMk id="12" creationId="{A085401A-3A8C-B1D0-AD07-4C8B2EA606C5}"/>
          </ac:graphicFrameMkLst>
        </pc:graphicFrameChg>
      </pc:sldChg>
      <pc:sldChg chg="del">
        <pc:chgData name="Pi, Yalong" userId="c9a3dc08-26f0-490d-b190-2780270c58e1" providerId="ADAL" clId="{0B7741CC-64E8-4806-BDAB-5CF025E7FA5F}" dt="2025-07-18T23:15:46.829" v="1318" actId="47"/>
        <pc:sldMkLst>
          <pc:docMk/>
          <pc:sldMk cId="2706824122" sldId="379"/>
        </pc:sldMkLst>
      </pc:sldChg>
      <pc:sldChg chg="addSp modSp mod ord">
        <pc:chgData name="Pi, Yalong" userId="c9a3dc08-26f0-490d-b190-2780270c58e1" providerId="ADAL" clId="{0B7741CC-64E8-4806-BDAB-5CF025E7FA5F}" dt="2025-07-20T16:38:45.728" v="2420" actId="14100"/>
        <pc:sldMkLst>
          <pc:docMk/>
          <pc:sldMk cId="2719359472" sldId="380"/>
        </pc:sldMkLst>
        <pc:spChg chg="add mod">
          <ac:chgData name="Pi, Yalong" userId="c9a3dc08-26f0-490d-b190-2780270c58e1" providerId="ADAL" clId="{0B7741CC-64E8-4806-BDAB-5CF025E7FA5F}" dt="2025-07-20T16:37:10.898" v="2401" actId="571"/>
          <ac:spMkLst>
            <pc:docMk/>
            <pc:sldMk cId="2719359472" sldId="380"/>
            <ac:spMk id="2" creationId="{FD4448B5-02DD-63CE-DE20-211250FD092E}"/>
          </ac:spMkLst>
        </pc:spChg>
        <pc:spChg chg="add mod">
          <ac:chgData name="Pi, Yalong" userId="c9a3dc08-26f0-490d-b190-2780270c58e1" providerId="ADAL" clId="{0B7741CC-64E8-4806-BDAB-5CF025E7FA5F}" dt="2025-07-20T16:37:10.898" v="2401" actId="571"/>
          <ac:spMkLst>
            <pc:docMk/>
            <pc:sldMk cId="2719359472" sldId="380"/>
            <ac:spMk id="3" creationId="{965D50E1-F094-4B41-8F9D-E3FA8E016132}"/>
          </ac:spMkLst>
        </pc:spChg>
        <pc:spChg chg="add mod">
          <ac:chgData name="Pi, Yalong" userId="c9a3dc08-26f0-490d-b190-2780270c58e1" providerId="ADAL" clId="{0B7741CC-64E8-4806-BDAB-5CF025E7FA5F}" dt="2025-07-20T16:38:32.395" v="2416" actId="1076"/>
          <ac:spMkLst>
            <pc:docMk/>
            <pc:sldMk cId="2719359472" sldId="380"/>
            <ac:spMk id="4" creationId="{EEEBA2E1-8A3A-8F4F-CBD5-B47E58AC6F18}"/>
          </ac:spMkLst>
        </pc:spChg>
        <pc:spChg chg="add mod">
          <ac:chgData name="Pi, Yalong" userId="c9a3dc08-26f0-490d-b190-2780270c58e1" providerId="ADAL" clId="{0B7741CC-64E8-4806-BDAB-5CF025E7FA5F}" dt="2025-07-20T16:38:32.395" v="2416" actId="1076"/>
          <ac:spMkLst>
            <pc:docMk/>
            <pc:sldMk cId="2719359472" sldId="380"/>
            <ac:spMk id="5" creationId="{1C9DF8FF-58F9-B423-C615-94E092289F18}"/>
          </ac:spMkLst>
        </pc:spChg>
        <pc:spChg chg="add mod">
          <ac:chgData name="Pi, Yalong" userId="c9a3dc08-26f0-490d-b190-2780270c58e1" providerId="ADAL" clId="{0B7741CC-64E8-4806-BDAB-5CF025E7FA5F}" dt="2025-07-20T16:38:40.652" v="2418" actId="1076"/>
          <ac:spMkLst>
            <pc:docMk/>
            <pc:sldMk cId="2719359472" sldId="380"/>
            <ac:spMk id="6" creationId="{A04403C8-68F4-F8BF-1EC7-47B495C687D4}"/>
          </ac:spMkLst>
        </pc:spChg>
        <pc:spChg chg="add mod">
          <ac:chgData name="Pi, Yalong" userId="c9a3dc08-26f0-490d-b190-2780270c58e1" providerId="ADAL" clId="{0B7741CC-64E8-4806-BDAB-5CF025E7FA5F}" dt="2025-07-20T16:38:43.079" v="2419" actId="1076"/>
          <ac:spMkLst>
            <pc:docMk/>
            <pc:sldMk cId="2719359472" sldId="380"/>
            <ac:spMk id="7" creationId="{6191C989-AEB7-FF2C-1F20-7B4606B92836}"/>
          </ac:spMkLst>
        </pc:spChg>
        <pc:spChg chg="mod">
          <ac:chgData name="Pi, Yalong" userId="c9a3dc08-26f0-490d-b190-2780270c58e1" providerId="ADAL" clId="{0B7741CC-64E8-4806-BDAB-5CF025E7FA5F}" dt="2025-07-20T16:38:45.728" v="2420" actId="14100"/>
          <ac:spMkLst>
            <pc:docMk/>
            <pc:sldMk cId="2719359472" sldId="380"/>
            <ac:spMk id="396" creationId="{13B0037C-FABD-A35B-E1E7-957280C91FA2}"/>
          </ac:spMkLst>
        </pc:spChg>
        <pc:spChg chg="mod">
          <ac:chgData name="Pi, Yalong" userId="c9a3dc08-26f0-490d-b190-2780270c58e1" providerId="ADAL" clId="{0B7741CC-64E8-4806-BDAB-5CF025E7FA5F}" dt="2025-07-20T16:38:27.307" v="2415" actId="403"/>
          <ac:spMkLst>
            <pc:docMk/>
            <pc:sldMk cId="2719359472" sldId="380"/>
            <ac:spMk id="397" creationId="{D0FF580A-CAE1-6B1C-0D1A-5D951669FB9F}"/>
          </ac:spMkLst>
        </pc:spChg>
      </pc:sldChg>
      <pc:sldChg chg="ord">
        <pc:chgData name="Pi, Yalong" userId="c9a3dc08-26f0-490d-b190-2780270c58e1" providerId="ADAL" clId="{0B7741CC-64E8-4806-BDAB-5CF025E7FA5F}" dt="2025-07-18T23:59:09.171" v="1402"/>
        <pc:sldMkLst>
          <pc:docMk/>
          <pc:sldMk cId="81245085" sldId="384"/>
        </pc:sldMkLst>
      </pc:sldChg>
      <pc:sldChg chg="modSp add del mod">
        <pc:chgData name="Pi, Yalong" userId="c9a3dc08-26f0-490d-b190-2780270c58e1" providerId="ADAL" clId="{0B7741CC-64E8-4806-BDAB-5CF025E7FA5F}" dt="2025-07-18T18:57:44.421" v="623" actId="47"/>
        <pc:sldMkLst>
          <pc:docMk/>
          <pc:sldMk cId="2865545203" sldId="385"/>
        </pc:sldMkLst>
      </pc:sldChg>
      <pc:sldChg chg="modSp add del mod">
        <pc:chgData name="Pi, Yalong" userId="c9a3dc08-26f0-490d-b190-2780270c58e1" providerId="ADAL" clId="{0B7741CC-64E8-4806-BDAB-5CF025E7FA5F}" dt="2025-07-18T23:11:29.350" v="1289" actId="47"/>
        <pc:sldMkLst>
          <pc:docMk/>
          <pc:sldMk cId="2140525763" sldId="386"/>
        </pc:sldMkLst>
      </pc:sldChg>
      <pc:sldChg chg="modSp add del mod">
        <pc:chgData name="Pi, Yalong" userId="c9a3dc08-26f0-490d-b190-2780270c58e1" providerId="ADAL" clId="{0B7741CC-64E8-4806-BDAB-5CF025E7FA5F}" dt="2025-07-18T18:53:55.264" v="468" actId="47"/>
        <pc:sldMkLst>
          <pc:docMk/>
          <pc:sldMk cId="2539754840" sldId="386"/>
        </pc:sldMkLst>
      </pc:sldChg>
      <pc:sldChg chg="addSp modSp new mod ord">
        <pc:chgData name="Pi, Yalong" userId="c9a3dc08-26f0-490d-b190-2780270c58e1" providerId="ADAL" clId="{0B7741CC-64E8-4806-BDAB-5CF025E7FA5F}" dt="2025-07-18T19:16:21.154" v="1166" actId="20577"/>
        <pc:sldMkLst>
          <pc:docMk/>
          <pc:sldMk cId="688019806" sldId="387"/>
        </pc:sldMkLst>
        <pc:spChg chg="mod">
          <ac:chgData name="Pi, Yalong" userId="c9a3dc08-26f0-490d-b190-2780270c58e1" providerId="ADAL" clId="{0B7741CC-64E8-4806-BDAB-5CF025E7FA5F}" dt="2025-07-18T19:04:17.691" v="937" actId="20577"/>
          <ac:spMkLst>
            <pc:docMk/>
            <pc:sldMk cId="688019806" sldId="387"/>
            <ac:spMk id="2" creationId="{29E91FD2-D959-EF3C-D4BA-B610B76A6866}"/>
          </ac:spMkLst>
        </pc:spChg>
        <pc:spChg chg="mod">
          <ac:chgData name="Pi, Yalong" userId="c9a3dc08-26f0-490d-b190-2780270c58e1" providerId="ADAL" clId="{0B7741CC-64E8-4806-BDAB-5CF025E7FA5F}" dt="2025-07-18T19:16:21.154" v="1166" actId="20577"/>
          <ac:spMkLst>
            <pc:docMk/>
            <pc:sldMk cId="688019806" sldId="387"/>
            <ac:spMk id="3" creationId="{544F8ED8-8975-F650-2235-FB05912F26A8}"/>
          </ac:spMkLst>
        </pc:spChg>
      </pc:sldChg>
      <pc:sldChg chg="addSp delSp modSp new mod ord">
        <pc:chgData name="Pi, Yalong" userId="c9a3dc08-26f0-490d-b190-2780270c58e1" providerId="ADAL" clId="{0B7741CC-64E8-4806-BDAB-5CF025E7FA5F}" dt="2025-07-21T19:59:35.467" v="2565" actId="1076"/>
        <pc:sldMkLst>
          <pc:docMk/>
          <pc:sldMk cId="2348684049" sldId="388"/>
        </pc:sldMkLst>
        <pc:spChg chg="add del">
          <ac:chgData name="Pi, Yalong" userId="c9a3dc08-26f0-490d-b190-2780270c58e1" providerId="ADAL" clId="{0B7741CC-64E8-4806-BDAB-5CF025E7FA5F}" dt="2025-07-21T19:59:19.510" v="2560" actId="22"/>
          <ac:spMkLst>
            <pc:docMk/>
            <pc:sldMk cId="2348684049" sldId="388"/>
            <ac:spMk id="4" creationId="{DD300B6A-EF4D-FFA3-F752-EF9B75E207C7}"/>
          </ac:spMkLst>
        </pc:spChg>
        <pc:spChg chg="add mod">
          <ac:chgData name="Pi, Yalong" userId="c9a3dc08-26f0-490d-b190-2780270c58e1" providerId="ADAL" clId="{0B7741CC-64E8-4806-BDAB-5CF025E7FA5F}" dt="2025-07-21T19:59:26.899" v="2562"/>
          <ac:spMkLst>
            <pc:docMk/>
            <pc:sldMk cId="2348684049" sldId="388"/>
            <ac:spMk id="5" creationId="{4675B227-565A-C6CB-6719-FF1C1F690701}"/>
          </ac:spMkLst>
        </pc:spChg>
        <pc:picChg chg="add mod">
          <ac:chgData name="Pi, Yalong" userId="c9a3dc08-26f0-490d-b190-2780270c58e1" providerId="ADAL" clId="{0B7741CC-64E8-4806-BDAB-5CF025E7FA5F}" dt="2025-07-21T19:59:35.467" v="2565" actId="1076"/>
          <ac:picMkLst>
            <pc:docMk/>
            <pc:sldMk cId="2348684049" sldId="388"/>
            <ac:picMk id="3" creationId="{87896CB1-5621-F595-CACA-D29F846F31F7}"/>
          </ac:picMkLst>
        </pc:picChg>
      </pc:sldChg>
      <pc:sldChg chg="addSp delSp modSp new mod">
        <pc:chgData name="Pi, Yalong" userId="c9a3dc08-26f0-490d-b190-2780270c58e1" providerId="ADAL" clId="{0B7741CC-64E8-4806-BDAB-5CF025E7FA5F}" dt="2025-07-21T20:00:22.027" v="2573" actId="1076"/>
        <pc:sldMkLst>
          <pc:docMk/>
          <pc:sldMk cId="1185592824" sldId="389"/>
        </pc:sldMkLst>
        <pc:spChg chg="add del">
          <ac:chgData name="Pi, Yalong" userId="c9a3dc08-26f0-490d-b190-2780270c58e1" providerId="ADAL" clId="{0B7741CC-64E8-4806-BDAB-5CF025E7FA5F}" dt="2025-07-21T19:59:50.645" v="2570" actId="22"/>
          <ac:spMkLst>
            <pc:docMk/>
            <pc:sldMk cId="1185592824" sldId="389"/>
            <ac:spMk id="4" creationId="{3ACFBECA-2C30-AEB1-D69A-D7E33693553F}"/>
          </ac:spMkLst>
        </pc:spChg>
        <pc:spChg chg="add mod">
          <ac:chgData name="Pi, Yalong" userId="c9a3dc08-26f0-490d-b190-2780270c58e1" providerId="ADAL" clId="{0B7741CC-64E8-4806-BDAB-5CF025E7FA5F}" dt="2025-07-21T20:00:19.365" v="2572" actId="6549"/>
          <ac:spMkLst>
            <pc:docMk/>
            <pc:sldMk cId="1185592824" sldId="389"/>
            <ac:spMk id="5" creationId="{C6592B6D-3261-3C01-41C9-80A96CEA0358}"/>
          </ac:spMkLst>
        </pc:spChg>
        <pc:picChg chg="add mod">
          <ac:chgData name="Pi, Yalong" userId="c9a3dc08-26f0-490d-b190-2780270c58e1" providerId="ADAL" clId="{0B7741CC-64E8-4806-BDAB-5CF025E7FA5F}" dt="2025-07-21T20:00:22.027" v="2573" actId="1076"/>
          <ac:picMkLst>
            <pc:docMk/>
            <pc:sldMk cId="1185592824" sldId="389"/>
            <ac:picMk id="3" creationId="{6EB8FF4F-285F-EF6C-55F0-482218DA51F6}"/>
          </ac:picMkLst>
        </pc:picChg>
      </pc:sldChg>
      <pc:sldChg chg="modSp add del mod">
        <pc:chgData name="Pi, Yalong" userId="c9a3dc08-26f0-490d-b190-2780270c58e1" providerId="ADAL" clId="{0B7741CC-64E8-4806-BDAB-5CF025E7FA5F}" dt="2025-07-18T23:11:33.146" v="1293" actId="47"/>
        <pc:sldMkLst>
          <pc:docMk/>
          <pc:sldMk cId="3358888207" sldId="390"/>
        </pc:sldMkLst>
      </pc:sldChg>
      <pc:sldChg chg="modSp add del mod">
        <pc:chgData name="Pi, Yalong" userId="c9a3dc08-26f0-490d-b190-2780270c58e1" providerId="ADAL" clId="{0B7741CC-64E8-4806-BDAB-5CF025E7FA5F}" dt="2025-07-18T23:11:34.705" v="1294" actId="47"/>
        <pc:sldMkLst>
          <pc:docMk/>
          <pc:sldMk cId="2070336809" sldId="391"/>
        </pc:sldMkLst>
      </pc:sldChg>
      <pc:sldChg chg="modSp add del mod">
        <pc:chgData name="Pi, Yalong" userId="c9a3dc08-26f0-490d-b190-2780270c58e1" providerId="ADAL" clId="{0B7741CC-64E8-4806-BDAB-5CF025E7FA5F}" dt="2025-07-18T23:11:40.223" v="1295" actId="47"/>
        <pc:sldMkLst>
          <pc:docMk/>
          <pc:sldMk cId="3854640001" sldId="392"/>
        </pc:sldMkLst>
      </pc:sldChg>
      <pc:sldChg chg="modSp add del mod">
        <pc:chgData name="Pi, Yalong" userId="c9a3dc08-26f0-490d-b190-2780270c58e1" providerId="ADAL" clId="{0B7741CC-64E8-4806-BDAB-5CF025E7FA5F}" dt="2025-07-18T23:11:41.088" v="1296" actId="47"/>
        <pc:sldMkLst>
          <pc:docMk/>
          <pc:sldMk cId="3546654074" sldId="393"/>
        </pc:sldMkLst>
      </pc:sldChg>
      <pc:sldChg chg="modSp add del mod">
        <pc:chgData name="Pi, Yalong" userId="c9a3dc08-26f0-490d-b190-2780270c58e1" providerId="ADAL" clId="{0B7741CC-64E8-4806-BDAB-5CF025E7FA5F}" dt="2025-07-18T23:11:23.547" v="1288" actId="2696"/>
        <pc:sldMkLst>
          <pc:docMk/>
          <pc:sldMk cId="311819536" sldId="394"/>
        </pc:sldMkLst>
      </pc:sldChg>
      <pc:sldChg chg="modSp add mod ord">
        <pc:chgData name="Pi, Yalong" userId="c9a3dc08-26f0-490d-b190-2780270c58e1" providerId="ADAL" clId="{0B7741CC-64E8-4806-BDAB-5CF025E7FA5F}" dt="2025-07-18T23:12:38.112" v="1309" actId="6549"/>
        <pc:sldMkLst>
          <pc:docMk/>
          <pc:sldMk cId="2519531339" sldId="394"/>
        </pc:sldMkLst>
        <pc:spChg chg="mod">
          <ac:chgData name="Pi, Yalong" userId="c9a3dc08-26f0-490d-b190-2780270c58e1" providerId="ADAL" clId="{0B7741CC-64E8-4806-BDAB-5CF025E7FA5F}" dt="2025-07-18T23:12:38.112" v="1309" actId="6549"/>
          <ac:spMkLst>
            <pc:docMk/>
            <pc:sldMk cId="2519531339" sldId="394"/>
            <ac:spMk id="3" creationId="{66AF47CD-7EA0-C343-2019-C835191438C2}"/>
          </ac:spMkLst>
        </pc:spChg>
      </pc:sldChg>
      <pc:sldChg chg="modSp add del mod">
        <pc:chgData name="Pi, Yalong" userId="c9a3dc08-26f0-490d-b190-2780270c58e1" providerId="ADAL" clId="{0B7741CC-64E8-4806-BDAB-5CF025E7FA5F}" dt="2025-07-18T23:14:34.621" v="1317" actId="47"/>
        <pc:sldMkLst>
          <pc:docMk/>
          <pc:sldMk cId="192895215" sldId="395"/>
        </pc:sldMkLst>
      </pc:sldChg>
      <pc:sldChg chg="delSp add mod">
        <pc:chgData name="Pi, Yalong" userId="c9a3dc08-26f0-490d-b190-2780270c58e1" providerId="ADAL" clId="{0B7741CC-64E8-4806-BDAB-5CF025E7FA5F}" dt="2025-07-18T23:53:46.028" v="1352" actId="478"/>
        <pc:sldMkLst>
          <pc:docMk/>
          <pc:sldMk cId="982501420" sldId="395"/>
        </pc:sldMkLst>
      </pc:sldChg>
      <pc:sldChg chg="modSp add del mod">
        <pc:chgData name="Pi, Yalong" userId="c9a3dc08-26f0-490d-b190-2780270c58e1" providerId="ADAL" clId="{0B7741CC-64E8-4806-BDAB-5CF025E7FA5F}" dt="2025-07-18T23:11:45.064" v="1297" actId="47"/>
        <pc:sldMkLst>
          <pc:docMk/>
          <pc:sldMk cId="3203462658" sldId="395"/>
        </pc:sldMkLst>
      </pc:sldChg>
      <pc:sldChg chg="addSp delSp modSp new mod ord">
        <pc:chgData name="Pi, Yalong" userId="c9a3dc08-26f0-490d-b190-2780270c58e1" providerId="ADAL" clId="{0B7741CC-64E8-4806-BDAB-5CF025E7FA5F}" dt="2025-07-19T00:37:41.595" v="1691"/>
        <pc:sldMkLst>
          <pc:docMk/>
          <pc:sldMk cId="520373877" sldId="396"/>
        </pc:sldMkLst>
        <pc:spChg chg="mod">
          <ac:chgData name="Pi, Yalong" userId="c9a3dc08-26f0-490d-b190-2780270c58e1" providerId="ADAL" clId="{0B7741CC-64E8-4806-BDAB-5CF025E7FA5F}" dt="2025-07-19T00:21:39.490" v="1528" actId="20577"/>
          <ac:spMkLst>
            <pc:docMk/>
            <pc:sldMk cId="520373877" sldId="396"/>
            <ac:spMk id="2" creationId="{46176E9C-0151-C8BD-F4D8-CBDD9129F1DB}"/>
          </ac:spMkLst>
        </pc:spChg>
        <pc:spChg chg="add mod">
          <ac:chgData name="Pi, Yalong" userId="c9a3dc08-26f0-490d-b190-2780270c58e1" providerId="ADAL" clId="{0B7741CC-64E8-4806-BDAB-5CF025E7FA5F}" dt="2025-07-19T00:21:51.605" v="1535" actId="403"/>
          <ac:spMkLst>
            <pc:docMk/>
            <pc:sldMk cId="520373877" sldId="396"/>
            <ac:spMk id="5" creationId="{4C86E236-EE38-8C49-296B-E3B7488AA23A}"/>
          </ac:spMkLst>
        </pc:spChg>
        <pc:picChg chg="add mod">
          <ac:chgData name="Pi, Yalong" userId="c9a3dc08-26f0-490d-b190-2780270c58e1" providerId="ADAL" clId="{0B7741CC-64E8-4806-BDAB-5CF025E7FA5F}" dt="2025-07-19T00:21:31.220" v="1517"/>
          <ac:picMkLst>
            <pc:docMk/>
            <pc:sldMk cId="520373877" sldId="396"/>
            <ac:picMk id="4" creationId="{6E1C6DC9-1844-9E51-0EE9-32E1778A8C0D}"/>
          </ac:picMkLst>
        </pc:picChg>
        <pc:picChg chg="add mod">
          <ac:chgData name="Pi, Yalong" userId="c9a3dc08-26f0-490d-b190-2780270c58e1" providerId="ADAL" clId="{0B7741CC-64E8-4806-BDAB-5CF025E7FA5F}" dt="2025-07-19T00:21:31.220" v="1517"/>
          <ac:picMkLst>
            <pc:docMk/>
            <pc:sldMk cId="520373877" sldId="396"/>
            <ac:picMk id="6" creationId="{97971989-5925-7D83-F0DD-51F5F444435B}"/>
          </ac:picMkLst>
        </pc:picChg>
      </pc:sldChg>
      <pc:sldChg chg="add">
        <pc:chgData name="Pi, Yalong" userId="c9a3dc08-26f0-490d-b190-2780270c58e1" providerId="ADAL" clId="{0B7741CC-64E8-4806-BDAB-5CF025E7FA5F}" dt="2025-07-19T00:44:48.989" v="1748"/>
        <pc:sldMkLst>
          <pc:docMk/>
          <pc:sldMk cId="1105575383" sldId="397"/>
        </pc:sldMkLst>
      </pc:sldChg>
      <pc:sldChg chg="add del">
        <pc:chgData name="Pi, Yalong" userId="c9a3dc08-26f0-490d-b190-2780270c58e1" providerId="ADAL" clId="{0B7741CC-64E8-4806-BDAB-5CF025E7FA5F}" dt="2025-07-20T17:50:29.840" v="2427" actId="47"/>
        <pc:sldMkLst>
          <pc:docMk/>
          <pc:sldMk cId="2105531530" sldId="398"/>
        </pc:sldMkLst>
      </pc:sldChg>
      <pc:sldChg chg="addSp delSp modSp new mod ord setBg">
        <pc:chgData name="Pi, Yalong" userId="c9a3dc08-26f0-490d-b190-2780270c58e1" providerId="ADAL" clId="{0B7741CC-64E8-4806-BDAB-5CF025E7FA5F}" dt="2025-07-19T01:01:13.274" v="1890" actId="1076"/>
        <pc:sldMkLst>
          <pc:docMk/>
          <pc:sldMk cId="320705007" sldId="399"/>
        </pc:sldMkLst>
        <pc:spChg chg="mod">
          <ac:chgData name="Pi, Yalong" userId="c9a3dc08-26f0-490d-b190-2780270c58e1" providerId="ADAL" clId="{0B7741CC-64E8-4806-BDAB-5CF025E7FA5F}" dt="2025-07-19T00:56:34.142" v="1800" actId="20577"/>
          <ac:spMkLst>
            <pc:docMk/>
            <pc:sldMk cId="320705007" sldId="399"/>
            <ac:spMk id="2" creationId="{5FD13E51-8330-7E79-92F3-7B50389FA198}"/>
          </ac:spMkLst>
        </pc:spChg>
        <pc:spChg chg="add del mod">
          <ac:chgData name="Pi, Yalong" userId="c9a3dc08-26f0-490d-b190-2780270c58e1" providerId="ADAL" clId="{0B7741CC-64E8-4806-BDAB-5CF025E7FA5F}" dt="2025-07-19T00:59:40.896" v="1866" actId="20577"/>
          <ac:spMkLst>
            <pc:docMk/>
            <pc:sldMk cId="320705007" sldId="399"/>
            <ac:spMk id="7" creationId="{7A4AA15B-77B8-48F7-5B80-1E2CB900B72F}"/>
          </ac:spMkLst>
        </pc:spChg>
        <pc:spChg chg="add mod">
          <ac:chgData name="Pi, Yalong" userId="c9a3dc08-26f0-490d-b190-2780270c58e1" providerId="ADAL" clId="{0B7741CC-64E8-4806-BDAB-5CF025E7FA5F}" dt="2025-07-19T01:00:24.742" v="1879" actId="1076"/>
          <ac:spMkLst>
            <pc:docMk/>
            <pc:sldMk cId="320705007" sldId="399"/>
            <ac:spMk id="12" creationId="{6D3D129B-9709-B95B-B021-A41C7745D23A}"/>
          </ac:spMkLst>
        </pc:spChg>
        <pc:spChg chg="add mod">
          <ac:chgData name="Pi, Yalong" userId="c9a3dc08-26f0-490d-b190-2780270c58e1" providerId="ADAL" clId="{0B7741CC-64E8-4806-BDAB-5CF025E7FA5F}" dt="2025-07-19T01:00:29.920" v="1882" actId="20577"/>
          <ac:spMkLst>
            <pc:docMk/>
            <pc:sldMk cId="320705007" sldId="399"/>
            <ac:spMk id="14" creationId="{D366B8EA-669C-7991-BBE2-A7659E38076D}"/>
          </ac:spMkLst>
        </pc:spChg>
        <pc:spChg chg="add mod">
          <ac:chgData name="Pi, Yalong" userId="c9a3dc08-26f0-490d-b190-2780270c58e1" providerId="ADAL" clId="{0B7741CC-64E8-4806-BDAB-5CF025E7FA5F}" dt="2025-07-19T01:00:34.540" v="1883" actId="571"/>
          <ac:spMkLst>
            <pc:docMk/>
            <pc:sldMk cId="320705007" sldId="399"/>
            <ac:spMk id="16" creationId="{D7AE6F51-33FC-240C-9308-E0CCAFCE201E}"/>
          </ac:spMkLst>
        </pc:spChg>
        <pc:spChg chg="add mod">
          <ac:chgData name="Pi, Yalong" userId="c9a3dc08-26f0-490d-b190-2780270c58e1" providerId="ADAL" clId="{0B7741CC-64E8-4806-BDAB-5CF025E7FA5F}" dt="2025-07-19T01:01:06.932" v="1888" actId="1076"/>
          <ac:spMkLst>
            <pc:docMk/>
            <pc:sldMk cId="320705007" sldId="399"/>
            <ac:spMk id="18" creationId="{8A714AC3-4A33-7C57-151D-EA798A38563B}"/>
          </ac:spMkLst>
        </pc:spChg>
        <pc:spChg chg="add mod">
          <ac:chgData name="Pi, Yalong" userId="c9a3dc08-26f0-490d-b190-2780270c58e1" providerId="ADAL" clId="{0B7741CC-64E8-4806-BDAB-5CF025E7FA5F}" dt="2025-07-19T01:01:13.274" v="1890" actId="1076"/>
          <ac:spMkLst>
            <pc:docMk/>
            <pc:sldMk cId="320705007" sldId="399"/>
            <ac:spMk id="20" creationId="{2478FB97-4BF4-DAAF-D325-89F59CDF6F32}"/>
          </ac:spMkLst>
        </pc:spChg>
      </pc:sldChg>
      <pc:sldChg chg="addSp delSp modSp add mod">
        <pc:chgData name="Pi, Yalong" userId="c9a3dc08-26f0-490d-b190-2780270c58e1" providerId="ADAL" clId="{0B7741CC-64E8-4806-BDAB-5CF025E7FA5F}" dt="2025-07-19T01:34:39.329" v="2355" actId="14100"/>
        <pc:sldMkLst>
          <pc:docMk/>
          <pc:sldMk cId="2383606566" sldId="400"/>
        </pc:sldMkLst>
        <pc:spChg chg="add mod">
          <ac:chgData name="Pi, Yalong" userId="c9a3dc08-26f0-490d-b190-2780270c58e1" providerId="ADAL" clId="{0B7741CC-64E8-4806-BDAB-5CF025E7FA5F}" dt="2025-07-19T01:02:07.922" v="1904" actId="1076"/>
          <ac:spMkLst>
            <pc:docMk/>
            <pc:sldMk cId="2383606566" sldId="400"/>
            <ac:spMk id="3" creationId="{0E912577-C655-0C45-28C8-75DD9E76D242}"/>
          </ac:spMkLst>
        </pc:spChg>
        <pc:spChg chg="mod">
          <ac:chgData name="Pi, Yalong" userId="c9a3dc08-26f0-490d-b190-2780270c58e1" providerId="ADAL" clId="{0B7741CC-64E8-4806-BDAB-5CF025E7FA5F}" dt="2025-07-19T01:01:56.791" v="1899" actId="14100"/>
          <ac:spMkLst>
            <pc:docMk/>
            <pc:sldMk cId="2383606566" sldId="400"/>
            <ac:spMk id="7" creationId="{D5D14D73-BE91-BD67-F886-A8F9388065A5}"/>
          </ac:spMkLst>
        </pc:spChg>
        <pc:spChg chg="add mod">
          <ac:chgData name="Pi, Yalong" userId="c9a3dc08-26f0-490d-b190-2780270c58e1" providerId="ADAL" clId="{0B7741CC-64E8-4806-BDAB-5CF025E7FA5F}" dt="2025-07-19T01:02:35.509" v="1908" actId="1076"/>
          <ac:spMkLst>
            <pc:docMk/>
            <pc:sldMk cId="2383606566" sldId="400"/>
            <ac:spMk id="8" creationId="{123E4978-B956-508E-D70A-C157CA957D8C}"/>
          </ac:spMkLst>
        </pc:spChg>
        <pc:spChg chg="add mod">
          <ac:chgData name="Pi, Yalong" userId="c9a3dc08-26f0-490d-b190-2780270c58e1" providerId="ADAL" clId="{0B7741CC-64E8-4806-BDAB-5CF025E7FA5F}" dt="2025-07-19T01:03:08.345" v="1919" actId="20577"/>
          <ac:spMkLst>
            <pc:docMk/>
            <pc:sldMk cId="2383606566" sldId="400"/>
            <ac:spMk id="14" creationId="{7D48012E-6806-3DEC-8F6A-4534898B458F}"/>
          </ac:spMkLst>
        </pc:spChg>
        <pc:spChg chg="add mod">
          <ac:chgData name="Pi, Yalong" userId="c9a3dc08-26f0-490d-b190-2780270c58e1" providerId="ADAL" clId="{0B7741CC-64E8-4806-BDAB-5CF025E7FA5F}" dt="2025-07-19T01:03:15.298" v="1925" actId="20577"/>
          <ac:spMkLst>
            <pc:docMk/>
            <pc:sldMk cId="2383606566" sldId="400"/>
            <ac:spMk id="15" creationId="{A2D5ADE9-5068-887B-EF7A-3BC67EB97553}"/>
          </ac:spMkLst>
        </pc:spChg>
        <pc:spChg chg="add mod">
          <ac:chgData name="Pi, Yalong" userId="c9a3dc08-26f0-490d-b190-2780270c58e1" providerId="ADAL" clId="{0B7741CC-64E8-4806-BDAB-5CF025E7FA5F}" dt="2025-07-19T01:03:04.489" v="1915" actId="1076"/>
          <ac:spMkLst>
            <pc:docMk/>
            <pc:sldMk cId="2383606566" sldId="400"/>
            <ac:spMk id="16" creationId="{DE3F4741-D6E9-2770-91A4-48553CB4C91A}"/>
          </ac:spMkLst>
        </pc:spChg>
        <pc:spChg chg="add mod">
          <ac:chgData name="Pi, Yalong" userId="c9a3dc08-26f0-490d-b190-2780270c58e1" providerId="ADAL" clId="{0B7741CC-64E8-4806-BDAB-5CF025E7FA5F}" dt="2025-07-19T01:03:21.740" v="1930" actId="20577"/>
          <ac:spMkLst>
            <pc:docMk/>
            <pc:sldMk cId="2383606566" sldId="400"/>
            <ac:spMk id="17" creationId="{5ED12DA3-F500-EA23-CEE7-B3B36B3CA305}"/>
          </ac:spMkLst>
        </pc:spChg>
        <pc:spChg chg="add mod">
          <ac:chgData name="Pi, Yalong" userId="c9a3dc08-26f0-490d-b190-2780270c58e1" providerId="ADAL" clId="{0B7741CC-64E8-4806-BDAB-5CF025E7FA5F}" dt="2025-07-19T01:03:40.742" v="1932" actId="1076"/>
          <ac:spMkLst>
            <pc:docMk/>
            <pc:sldMk cId="2383606566" sldId="400"/>
            <ac:spMk id="18" creationId="{78B5ADEA-8EE2-9FE9-3DB0-E2C97F331C96}"/>
          </ac:spMkLst>
        </pc:spChg>
        <pc:spChg chg="add mod">
          <ac:chgData name="Pi, Yalong" userId="c9a3dc08-26f0-490d-b190-2780270c58e1" providerId="ADAL" clId="{0B7741CC-64E8-4806-BDAB-5CF025E7FA5F}" dt="2025-07-19T01:03:54.134" v="1935" actId="20577"/>
          <ac:spMkLst>
            <pc:docMk/>
            <pc:sldMk cId="2383606566" sldId="400"/>
            <ac:spMk id="19" creationId="{465CCB23-B4B2-50CE-0235-18E022943B43}"/>
          </ac:spMkLst>
        </pc:spChg>
        <pc:spChg chg="add mod">
          <ac:chgData name="Pi, Yalong" userId="c9a3dc08-26f0-490d-b190-2780270c58e1" providerId="ADAL" clId="{0B7741CC-64E8-4806-BDAB-5CF025E7FA5F}" dt="2025-07-19T01:03:50.616" v="1934" actId="1076"/>
          <ac:spMkLst>
            <pc:docMk/>
            <pc:sldMk cId="2383606566" sldId="400"/>
            <ac:spMk id="20" creationId="{EAACD653-41D5-79AA-473A-739011D29A90}"/>
          </ac:spMkLst>
        </pc:spChg>
        <pc:graphicFrameChg chg="mod modGraphic">
          <ac:chgData name="Pi, Yalong" userId="c9a3dc08-26f0-490d-b190-2780270c58e1" providerId="ADAL" clId="{0B7741CC-64E8-4806-BDAB-5CF025E7FA5F}" dt="2025-07-19T01:34:39.329" v="2355" actId="14100"/>
          <ac:graphicFrameMkLst>
            <pc:docMk/>
            <pc:sldMk cId="2383606566" sldId="400"/>
            <ac:graphicFrameMk id="4" creationId="{38780844-9941-99CE-2873-5E8C73D0D16F}"/>
          </ac:graphicFrameMkLst>
        </pc:graphicFrameChg>
      </pc:sldChg>
      <pc:sldChg chg="addSp delSp modSp add mod">
        <pc:chgData name="Pi, Yalong" userId="c9a3dc08-26f0-490d-b190-2780270c58e1" providerId="ADAL" clId="{0B7741CC-64E8-4806-BDAB-5CF025E7FA5F}" dt="2025-07-19T01:33:58.093" v="2352" actId="1076"/>
        <pc:sldMkLst>
          <pc:docMk/>
          <pc:sldMk cId="3575997880" sldId="401"/>
        </pc:sldMkLst>
        <pc:spChg chg="add mod">
          <ac:chgData name="Pi, Yalong" userId="c9a3dc08-26f0-490d-b190-2780270c58e1" providerId="ADAL" clId="{0B7741CC-64E8-4806-BDAB-5CF025E7FA5F}" dt="2025-07-19T01:33:58.093" v="2352" actId="1076"/>
          <ac:spMkLst>
            <pc:docMk/>
            <pc:sldMk cId="3575997880" sldId="401"/>
            <ac:spMk id="5" creationId="{ACA372AB-CD9A-44C1-9964-D74D04B043A7}"/>
          </ac:spMkLst>
        </pc:spChg>
        <pc:spChg chg="mod">
          <ac:chgData name="Pi, Yalong" userId="c9a3dc08-26f0-490d-b190-2780270c58e1" providerId="ADAL" clId="{0B7741CC-64E8-4806-BDAB-5CF025E7FA5F}" dt="2025-07-19T01:31:03.300" v="2328" actId="1076"/>
          <ac:spMkLst>
            <pc:docMk/>
            <pc:sldMk cId="3575997880" sldId="401"/>
            <ac:spMk id="60" creationId="{934DBF7E-1A02-6A32-F8D2-E93EE747D2D7}"/>
          </ac:spMkLst>
        </pc:spChg>
        <pc:spChg chg="mod">
          <ac:chgData name="Pi, Yalong" userId="c9a3dc08-26f0-490d-b190-2780270c58e1" providerId="ADAL" clId="{0B7741CC-64E8-4806-BDAB-5CF025E7FA5F}" dt="2025-07-19T01:33:41.257" v="2351" actId="20577"/>
          <ac:spMkLst>
            <pc:docMk/>
            <pc:sldMk cId="3575997880" sldId="401"/>
            <ac:spMk id="63" creationId="{81FE9326-B5C3-04CE-2D68-89156F7CBEE7}"/>
          </ac:spMkLst>
        </pc:spChg>
        <pc:spChg chg="mod">
          <ac:chgData name="Pi, Yalong" userId="c9a3dc08-26f0-490d-b190-2780270c58e1" providerId="ADAL" clId="{0B7741CC-64E8-4806-BDAB-5CF025E7FA5F}" dt="2025-07-19T01:33:31.096" v="2341" actId="207"/>
          <ac:spMkLst>
            <pc:docMk/>
            <pc:sldMk cId="3575997880" sldId="401"/>
            <ac:spMk id="67" creationId="{DCF9B0BD-B55C-9F42-BEE7-6A5172FB2154}"/>
          </ac:spMkLst>
        </pc:spChg>
        <pc:grpChg chg="mod">
          <ac:chgData name="Pi, Yalong" userId="c9a3dc08-26f0-490d-b190-2780270c58e1" providerId="ADAL" clId="{0B7741CC-64E8-4806-BDAB-5CF025E7FA5F}" dt="2025-07-19T01:33:34.686" v="2342" actId="1076"/>
          <ac:grpSpMkLst>
            <pc:docMk/>
            <pc:sldMk cId="3575997880" sldId="401"/>
            <ac:grpSpMk id="71" creationId="{3758E95C-F0F8-CB04-7D8D-4D70873BD9CD}"/>
          </ac:grpSpMkLst>
        </pc:grpChg>
        <pc:graphicFrameChg chg="add mod ord modGraphic">
          <ac:chgData name="Pi, Yalong" userId="c9a3dc08-26f0-490d-b190-2780270c58e1" providerId="ADAL" clId="{0B7741CC-64E8-4806-BDAB-5CF025E7FA5F}" dt="2025-07-19T01:31:12.624" v="2329" actId="1076"/>
          <ac:graphicFrameMkLst>
            <pc:docMk/>
            <pc:sldMk cId="3575997880" sldId="401"/>
            <ac:graphicFrameMk id="13" creationId="{48EE2545-B7F4-930D-0B1E-ED2EB9CE9FCE}"/>
          </ac:graphicFrameMkLst>
        </pc:graphicFrameChg>
        <pc:graphicFrameChg chg="mod modGraphic">
          <ac:chgData name="Pi, Yalong" userId="c9a3dc08-26f0-490d-b190-2780270c58e1" providerId="ADAL" clId="{0B7741CC-64E8-4806-BDAB-5CF025E7FA5F}" dt="2025-07-19T01:31:03.300" v="2328" actId="1076"/>
          <ac:graphicFrameMkLst>
            <pc:docMk/>
            <pc:sldMk cId="3575997880" sldId="401"/>
            <ac:graphicFrameMk id="72" creationId="{A07CE8E0-0F44-9F2D-F0A9-4E7EAF6A8A47}"/>
          </ac:graphicFrameMkLst>
        </pc:graphicFrameChg>
        <pc:cxnChg chg="add mod">
          <ac:chgData name="Pi, Yalong" userId="c9a3dc08-26f0-490d-b190-2780270c58e1" providerId="ADAL" clId="{0B7741CC-64E8-4806-BDAB-5CF025E7FA5F}" dt="2025-07-19T01:31:17.820" v="2330" actId="1076"/>
          <ac:cxnSpMkLst>
            <pc:docMk/>
            <pc:sldMk cId="3575997880" sldId="401"/>
            <ac:cxnSpMk id="10" creationId="{AC2AD47D-8DAA-C4B2-ABC1-1712C4B2CCA6}"/>
          </ac:cxnSpMkLst>
        </pc:cxnChg>
        <pc:cxnChg chg="add mod">
          <ac:chgData name="Pi, Yalong" userId="c9a3dc08-26f0-490d-b190-2780270c58e1" providerId="ADAL" clId="{0B7741CC-64E8-4806-BDAB-5CF025E7FA5F}" dt="2025-07-19T01:31:03.300" v="2328" actId="1076"/>
          <ac:cxnSpMkLst>
            <pc:docMk/>
            <pc:sldMk cId="3575997880" sldId="401"/>
            <ac:cxnSpMk id="12" creationId="{77841BD6-E3CF-BD3B-89B8-A7C89D65265E}"/>
          </ac:cxnSpMkLst>
        </pc:cxnChg>
        <pc:cxnChg chg="add mod">
          <ac:chgData name="Pi, Yalong" userId="c9a3dc08-26f0-490d-b190-2780270c58e1" providerId="ADAL" clId="{0B7741CC-64E8-4806-BDAB-5CF025E7FA5F}" dt="2025-07-19T01:32:22.699" v="2334" actId="571"/>
          <ac:cxnSpMkLst>
            <pc:docMk/>
            <pc:sldMk cId="3575997880" sldId="401"/>
            <ac:cxnSpMk id="16" creationId="{C1FEFD46-4D4C-1389-A8A0-B99C1392E7F0}"/>
          </ac:cxnSpMkLst>
        </pc:cxnChg>
        <pc:cxnChg chg="add mod">
          <ac:chgData name="Pi, Yalong" userId="c9a3dc08-26f0-490d-b190-2780270c58e1" providerId="ADAL" clId="{0B7741CC-64E8-4806-BDAB-5CF025E7FA5F}" dt="2025-07-19T01:32:25.848" v="2335" actId="571"/>
          <ac:cxnSpMkLst>
            <pc:docMk/>
            <pc:sldMk cId="3575997880" sldId="401"/>
            <ac:cxnSpMk id="17" creationId="{6DD2F79D-6FC4-104E-ED04-C7AB74C68A7A}"/>
          </ac:cxnSpMkLst>
        </pc:cxnChg>
        <pc:cxnChg chg="add mod">
          <ac:chgData name="Pi, Yalong" userId="c9a3dc08-26f0-490d-b190-2780270c58e1" providerId="ADAL" clId="{0B7741CC-64E8-4806-BDAB-5CF025E7FA5F}" dt="2025-07-19T01:32:27.458" v="2336" actId="571"/>
          <ac:cxnSpMkLst>
            <pc:docMk/>
            <pc:sldMk cId="3575997880" sldId="401"/>
            <ac:cxnSpMk id="18" creationId="{0C00A012-6FAB-403D-8C37-1C80F6E805AC}"/>
          </ac:cxnSpMkLst>
        </pc:cxnChg>
        <pc:cxnChg chg="add mod">
          <ac:chgData name="Pi, Yalong" userId="c9a3dc08-26f0-490d-b190-2780270c58e1" providerId="ADAL" clId="{0B7741CC-64E8-4806-BDAB-5CF025E7FA5F}" dt="2025-07-19T01:32:48.156" v="2338" actId="13822"/>
          <ac:cxnSpMkLst>
            <pc:docMk/>
            <pc:sldMk cId="3575997880" sldId="401"/>
            <ac:cxnSpMk id="20" creationId="{8CC9073A-6E32-C980-5378-288BDBDDE2E9}"/>
          </ac:cxnSpMkLst>
        </pc:cxnChg>
        <pc:cxnChg chg="add mod">
          <ac:chgData name="Pi, Yalong" userId="c9a3dc08-26f0-490d-b190-2780270c58e1" providerId="ADAL" clId="{0B7741CC-64E8-4806-BDAB-5CF025E7FA5F}" dt="2025-07-19T01:33:05.139" v="2340" actId="13822"/>
          <ac:cxnSpMkLst>
            <pc:docMk/>
            <pc:sldMk cId="3575997880" sldId="401"/>
            <ac:cxnSpMk id="21" creationId="{98B7C3D9-64F3-114A-58F9-0F27114C9C1D}"/>
          </ac:cxnSpMkLst>
        </pc:cxnChg>
        <pc:cxnChg chg="add mod">
          <ac:chgData name="Pi, Yalong" userId="c9a3dc08-26f0-490d-b190-2780270c58e1" providerId="ADAL" clId="{0B7741CC-64E8-4806-BDAB-5CF025E7FA5F}" dt="2025-07-19T01:33:05.139" v="2340" actId="13822"/>
          <ac:cxnSpMkLst>
            <pc:docMk/>
            <pc:sldMk cId="3575997880" sldId="401"/>
            <ac:cxnSpMk id="22" creationId="{2E3E92AD-ED93-05FB-77A7-2330F0B0C20D}"/>
          </ac:cxnSpMkLst>
        </pc:cxnChg>
        <pc:cxnChg chg="add mod">
          <ac:chgData name="Pi, Yalong" userId="c9a3dc08-26f0-490d-b190-2780270c58e1" providerId="ADAL" clId="{0B7741CC-64E8-4806-BDAB-5CF025E7FA5F}" dt="2025-07-19T01:33:05.139" v="2340" actId="13822"/>
          <ac:cxnSpMkLst>
            <pc:docMk/>
            <pc:sldMk cId="3575997880" sldId="401"/>
            <ac:cxnSpMk id="23" creationId="{C649EDB7-363E-3A1C-E28A-AD3EE59B3ECF}"/>
          </ac:cxnSpMkLst>
        </pc:cxnChg>
        <pc:cxnChg chg="add mod">
          <ac:chgData name="Pi, Yalong" userId="c9a3dc08-26f0-490d-b190-2780270c58e1" providerId="ADAL" clId="{0B7741CC-64E8-4806-BDAB-5CF025E7FA5F}" dt="2025-07-19T01:33:05.139" v="2340" actId="13822"/>
          <ac:cxnSpMkLst>
            <pc:docMk/>
            <pc:sldMk cId="3575997880" sldId="401"/>
            <ac:cxnSpMk id="24" creationId="{B805B402-1892-44A6-6D2C-0CC8D09F77CF}"/>
          </ac:cxnSpMkLst>
        </pc:cxnChg>
      </pc:sldChg>
      <pc:sldChg chg="delSp modSp add mod">
        <pc:chgData name="Pi, Yalong" userId="c9a3dc08-26f0-490d-b190-2780270c58e1" providerId="ADAL" clId="{0B7741CC-64E8-4806-BDAB-5CF025E7FA5F}" dt="2025-07-19T01:37:54.575" v="2374" actId="313"/>
        <pc:sldMkLst>
          <pc:docMk/>
          <pc:sldMk cId="230286436" sldId="402"/>
        </pc:sldMkLst>
        <pc:spChg chg="mod">
          <ac:chgData name="Pi, Yalong" userId="c9a3dc08-26f0-490d-b190-2780270c58e1" providerId="ADAL" clId="{0B7741CC-64E8-4806-BDAB-5CF025E7FA5F}" dt="2025-07-19T01:37:54.575" v="2374" actId="313"/>
          <ac:spMkLst>
            <pc:docMk/>
            <pc:sldMk cId="230286436" sldId="402"/>
            <ac:spMk id="8" creationId="{0E8F1466-B33B-077D-09A7-29F8B9076C84}"/>
          </ac:spMkLst>
        </pc:spChg>
      </pc:sldChg>
      <pc:sldChg chg="addSp modSp new mod">
        <pc:chgData name="Pi, Yalong" userId="c9a3dc08-26f0-490d-b190-2780270c58e1" providerId="ADAL" clId="{0B7741CC-64E8-4806-BDAB-5CF025E7FA5F}" dt="2025-07-19T04:02:10.947" v="2386" actId="1076"/>
        <pc:sldMkLst>
          <pc:docMk/>
          <pc:sldMk cId="3954767419" sldId="403"/>
        </pc:sldMkLst>
        <pc:spChg chg="add mod">
          <ac:chgData name="Pi, Yalong" userId="c9a3dc08-26f0-490d-b190-2780270c58e1" providerId="ADAL" clId="{0B7741CC-64E8-4806-BDAB-5CF025E7FA5F}" dt="2025-07-19T03:53:15.202" v="2382" actId="208"/>
          <ac:spMkLst>
            <pc:docMk/>
            <pc:sldMk cId="3954767419" sldId="403"/>
            <ac:spMk id="4" creationId="{A91F51F5-CDD4-8185-D499-F1F5DA8800A8}"/>
          </ac:spMkLst>
        </pc:spChg>
        <pc:spChg chg="add mod">
          <ac:chgData name="Pi, Yalong" userId="c9a3dc08-26f0-490d-b190-2780270c58e1" providerId="ADAL" clId="{0B7741CC-64E8-4806-BDAB-5CF025E7FA5F}" dt="2025-07-19T04:02:10.947" v="2386" actId="1076"/>
          <ac:spMkLst>
            <pc:docMk/>
            <pc:sldMk cId="3954767419" sldId="403"/>
            <ac:spMk id="6" creationId="{49B342ED-AC3D-2F69-8F4C-841098DC5FBB}"/>
          </ac:spMkLst>
        </pc:spChg>
        <pc:picChg chg="add mod">
          <ac:chgData name="Pi, Yalong" userId="c9a3dc08-26f0-490d-b190-2780270c58e1" providerId="ADAL" clId="{0B7741CC-64E8-4806-BDAB-5CF025E7FA5F}" dt="2025-07-19T03:52:43.116" v="2378" actId="1076"/>
          <ac:picMkLst>
            <pc:docMk/>
            <pc:sldMk cId="3954767419" sldId="403"/>
            <ac:picMk id="3" creationId="{E9AB9439-A941-3AC0-A0EF-1C1697FA4401}"/>
          </ac:picMkLst>
        </pc:picChg>
      </pc:sldChg>
      <pc:sldChg chg="delSp add mod">
        <pc:chgData name="Pi, Yalong" userId="c9a3dc08-26f0-490d-b190-2780270c58e1" providerId="ADAL" clId="{0B7741CC-64E8-4806-BDAB-5CF025E7FA5F}" dt="2025-07-20T17:50:02.989" v="2426" actId="478"/>
        <pc:sldMkLst>
          <pc:docMk/>
          <pc:sldMk cId="1962230279" sldId="404"/>
        </pc:sldMkLst>
        <pc:grpChg chg="del">
          <ac:chgData name="Pi, Yalong" userId="c9a3dc08-26f0-490d-b190-2780270c58e1" providerId="ADAL" clId="{0B7741CC-64E8-4806-BDAB-5CF025E7FA5F}" dt="2025-07-20T17:49:52.683" v="2423" actId="478"/>
          <ac:grpSpMkLst>
            <pc:docMk/>
            <pc:sldMk cId="1962230279" sldId="404"/>
            <ac:grpSpMk id="20" creationId="{863ED08A-53F9-5281-2AD8-3418C6FCC1E4}"/>
          </ac:grpSpMkLst>
        </pc:grpChg>
        <pc:grpChg chg="del">
          <ac:chgData name="Pi, Yalong" userId="c9a3dc08-26f0-490d-b190-2780270c58e1" providerId="ADAL" clId="{0B7741CC-64E8-4806-BDAB-5CF025E7FA5F}" dt="2025-07-20T17:50:01.697" v="2425" actId="478"/>
          <ac:grpSpMkLst>
            <pc:docMk/>
            <pc:sldMk cId="1962230279" sldId="404"/>
            <ac:grpSpMk id="24" creationId="{CED95426-4B5A-B94D-28D0-3EE8EB51B7A5}"/>
          </ac:grpSpMkLst>
        </pc:grpChg>
        <pc:grpChg chg="del">
          <ac:chgData name="Pi, Yalong" userId="c9a3dc08-26f0-490d-b190-2780270c58e1" providerId="ADAL" clId="{0B7741CC-64E8-4806-BDAB-5CF025E7FA5F}" dt="2025-07-20T17:50:02.989" v="2426" actId="478"/>
          <ac:grpSpMkLst>
            <pc:docMk/>
            <pc:sldMk cId="1962230279" sldId="404"/>
            <ac:grpSpMk id="37" creationId="{B5005FA9-DA26-5A9E-A1C9-C3E3FFE76D93}"/>
          </ac:grpSpMkLst>
        </pc:grpChg>
        <pc:inkChg chg="del">
          <ac:chgData name="Pi, Yalong" userId="c9a3dc08-26f0-490d-b190-2780270c58e1" providerId="ADAL" clId="{0B7741CC-64E8-4806-BDAB-5CF025E7FA5F}" dt="2025-07-20T17:49:56.587" v="2424" actId="478"/>
          <ac:inkMkLst>
            <pc:docMk/>
            <pc:sldMk cId="1962230279" sldId="404"/>
            <ac:inkMk id="6" creationId="{AD7EA819-C78E-DD55-CC8C-5B25641B28A5}"/>
          </ac:inkMkLst>
        </pc:inkChg>
        <pc:inkChg chg="del">
          <ac:chgData name="Pi, Yalong" userId="c9a3dc08-26f0-490d-b190-2780270c58e1" providerId="ADAL" clId="{0B7741CC-64E8-4806-BDAB-5CF025E7FA5F}" dt="2025-07-20T17:49:38.682" v="2422" actId="478"/>
          <ac:inkMkLst>
            <pc:docMk/>
            <pc:sldMk cId="1962230279" sldId="404"/>
            <ac:inkMk id="21" creationId="{8884BA06-423D-D721-0050-778E05378053}"/>
          </ac:inkMkLst>
        </pc:inkChg>
      </pc:sldChg>
      <pc:sldChg chg="modSp new mod ord">
        <pc:chgData name="Pi, Yalong" userId="c9a3dc08-26f0-490d-b190-2780270c58e1" providerId="ADAL" clId="{0B7741CC-64E8-4806-BDAB-5CF025E7FA5F}" dt="2025-07-21T19:58:52.845" v="2552"/>
        <pc:sldMkLst>
          <pc:docMk/>
          <pc:sldMk cId="3304299914" sldId="405"/>
        </pc:sldMkLst>
        <pc:spChg chg="mod">
          <ac:chgData name="Pi, Yalong" userId="c9a3dc08-26f0-490d-b190-2780270c58e1" providerId="ADAL" clId="{0B7741CC-64E8-4806-BDAB-5CF025E7FA5F}" dt="2025-07-21T19:57:55.447" v="2435" actId="27636"/>
          <ac:spMkLst>
            <pc:docMk/>
            <pc:sldMk cId="3304299914" sldId="405"/>
            <ac:spMk id="2" creationId="{2C3DEE90-41D1-16BC-5448-2E8A90E013A4}"/>
          </ac:spMkLst>
        </pc:spChg>
        <pc:spChg chg="mod">
          <ac:chgData name="Pi, Yalong" userId="c9a3dc08-26f0-490d-b190-2780270c58e1" providerId="ADAL" clId="{0B7741CC-64E8-4806-BDAB-5CF025E7FA5F}" dt="2025-07-21T19:58:44.443" v="2550" actId="20577"/>
          <ac:spMkLst>
            <pc:docMk/>
            <pc:sldMk cId="3304299914" sldId="405"/>
            <ac:spMk id="3" creationId="{7A8830D7-39D5-26DF-E16A-21BA15FD9A15}"/>
          </ac:spMkLst>
        </pc:spChg>
      </pc:sldChg>
      <pc:sldMasterChg chg="delSldLayout">
        <pc:chgData name="Pi, Yalong" userId="c9a3dc08-26f0-490d-b190-2780270c58e1" providerId="ADAL" clId="{0B7741CC-64E8-4806-BDAB-5CF025E7FA5F}" dt="2025-07-19T00:10:47.379" v="1515" actId="47"/>
        <pc:sldMasterMkLst>
          <pc:docMk/>
          <pc:sldMasterMk cId="3399170406" sldId="2147483648"/>
        </pc:sldMasterMkLst>
        <pc:sldLayoutChg chg="del">
          <pc:chgData name="Pi, Yalong" userId="c9a3dc08-26f0-490d-b190-2780270c58e1" providerId="ADAL" clId="{0B7741CC-64E8-4806-BDAB-5CF025E7FA5F}" dt="2025-07-19T00:10:47.379" v="1515" actId="47"/>
          <pc:sldLayoutMkLst>
            <pc:docMk/>
            <pc:sldMasterMk cId="3399170406" sldId="2147483648"/>
            <pc:sldLayoutMk cId="3786727122" sldId="2147483738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F036EF26-9458-4840-A4FE-0B8304A5E93F}" type="datetimeFigureOut">
              <a:rPr lang="en-US" smtClean="0"/>
              <a:t>7/21/2025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8EBB0075-7731-4A72-B9DC-E3095BBF00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9183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210317-2F2A-4B19-8545-37F7EF0F4E4B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3549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1C2DC6-2349-037F-587F-4CC3187279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3A42FC4-9605-EF81-2225-5FB73CB24B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565B309-86A0-32AF-8086-F253CA462A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DA2070-93DF-87BE-F25D-A87417AB91B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210317-2F2A-4B19-8545-37F7EF0F4E4B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717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3.emf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2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312DC0-DD56-1AA3-2738-6A5669A4AC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E8F78C-2678-1F26-24F9-09E3E5C080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363C7B-EB37-2741-C8F8-B2AF21696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E7736-5FD0-4415-88D1-B516166F9A5A}" type="datetimeFigureOut">
              <a:rPr lang="en-US" smtClean="0"/>
              <a:t>7/21/2025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A28AC3-B0C8-FC4A-9C71-52E4FA85F3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52CA44-8277-F80A-4CA9-457435CE8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5D5A9-47E7-4029-9600-2BB79491EB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2914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DC18D-00BF-755A-438D-2040A83EC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80209D8-8E95-3CEF-2959-431CD4E24C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71B270-2158-CF46-BB57-07DCADEAB7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E7736-5FD0-4415-88D1-B516166F9A5A}" type="datetimeFigureOut">
              <a:rPr lang="en-US" smtClean="0"/>
              <a:t>7/21/2025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D24A2E-B8CF-34D6-6A49-56EC437512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456098-75B5-DABC-DBE0-4175E76A59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5D5A9-47E7-4029-9600-2BB79491EB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706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58F4CEF-6670-5199-36FA-1485EECBB1A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21BD514-2E2E-36F5-D4A5-B4653FD677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04B5CA-04F5-7AD5-555F-DCC41EB6B8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E7736-5FD0-4415-88D1-B516166F9A5A}" type="datetimeFigureOut">
              <a:rPr lang="en-US" smtClean="0"/>
              <a:t>7/21/2025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D5C9F1-FA1C-1C89-32EC-3455B29065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DD533A-1436-E5E5-C432-58BB6C596A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5D5A9-47E7-4029-9600-2BB79491EB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2249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0_Title Slide - Image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2D5CEBF-9338-476B-8052-A0C77DB3EF1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1753" b="-229"/>
          <a:stretch/>
        </p:blipFill>
        <p:spPr>
          <a:xfrm flipV="1">
            <a:off x="0" y="255222"/>
            <a:ext cx="12192000" cy="660277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A649158-47CE-48EE-8573-A982767AD70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34000">
                <a:schemeClr val="tx1"/>
              </a:gs>
              <a:gs pos="100000">
                <a:schemeClr val="tx1">
                  <a:alpha val="3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A9FFCD0-CFA5-4BC7-BCE6-3E925540985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6378" y="2942501"/>
            <a:ext cx="2239920" cy="784834"/>
          </a:xfrm>
          <a:prstGeom prst="rect">
            <a:avLst/>
          </a:prstGeom>
        </p:spPr>
      </p:pic>
      <p:sp>
        <p:nvSpPr>
          <p:cNvPr id="11" name="Rectangle 4"/>
          <p:cNvSpPr>
            <a:spLocks noGrp="1" noChangeArrowheads="1"/>
          </p:cNvSpPr>
          <p:nvPr userDrawn="1">
            <p:ph type="subTitle" idx="1"/>
          </p:nvPr>
        </p:nvSpPr>
        <p:spPr>
          <a:xfrm>
            <a:off x="578722" y="1985663"/>
            <a:ext cx="9667451" cy="379591"/>
          </a:xfrm>
        </p:spPr>
        <p:txBody>
          <a:bodyPr wrap="square" anchor="t">
            <a:spAutoFit/>
          </a:bodyPr>
          <a:lstStyle>
            <a:lvl1pPr marL="0" indent="0" algn="l">
              <a:lnSpc>
                <a:spcPct val="90000"/>
              </a:lnSpc>
              <a:spcBef>
                <a:spcPts val="667"/>
              </a:spcBef>
              <a:spcAft>
                <a:spcPts val="333"/>
              </a:spcAft>
              <a:buFontTx/>
              <a:buNone/>
              <a:defRPr sz="2000" b="0">
                <a:solidFill>
                  <a:schemeClr val="bg2">
                    <a:lumMod val="50000"/>
                  </a:schemeClr>
                </a:solidFill>
                <a:latin typeface="Trebuchet MS" pitchFamily="34" charset="0"/>
              </a:defRPr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305" name="Title 304"/>
          <p:cNvSpPr>
            <a:spLocks noGrp="1"/>
          </p:cNvSpPr>
          <p:nvPr userDrawn="1">
            <p:ph type="title" hasCustomPrompt="1"/>
          </p:nvPr>
        </p:nvSpPr>
        <p:spPr>
          <a:xfrm>
            <a:off x="535180" y="932541"/>
            <a:ext cx="9710378" cy="1092061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5111" b="1" cap="all" baseline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11153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2D5CEBF-9338-476B-8052-A0C77DB3EF1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1753" b="-229"/>
          <a:stretch/>
        </p:blipFill>
        <p:spPr>
          <a:xfrm flipV="1">
            <a:off x="0" y="255222"/>
            <a:ext cx="12192000" cy="660277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A649158-47CE-48EE-8573-A982767AD70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34000">
                <a:schemeClr val="tx1"/>
              </a:gs>
              <a:gs pos="100000">
                <a:schemeClr val="tx1">
                  <a:alpha val="3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F85E20E-9E0B-4DBA-ADE0-F4952632A5A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8152" y="4336019"/>
            <a:ext cx="3592064" cy="125860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BA3ACD0-451D-4ABB-8870-656D424348FF}"/>
              </a:ext>
            </a:extLst>
          </p:cNvPr>
          <p:cNvSpPr txBox="1"/>
          <p:nvPr userDrawn="1"/>
        </p:nvSpPr>
        <p:spPr>
          <a:xfrm>
            <a:off x="535157" y="5906228"/>
            <a:ext cx="2767361" cy="400110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2222">
                <a:solidFill>
                  <a:schemeClr val="tx2"/>
                </a:solidFill>
                <a:latin typeface="Trebuchet MS" panose="020B0603020202020204" pitchFamily="34" charset="0"/>
              </a:rPr>
              <a:t>www.nvidia.com/dli</a:t>
            </a:r>
          </a:p>
        </p:txBody>
      </p:sp>
    </p:spTree>
    <p:extLst>
      <p:ext uri="{BB962C8B-B14F-4D97-AF65-F5344CB8AC3E}">
        <p14:creationId xmlns:p14="http://schemas.microsoft.com/office/powerpoint/2010/main" val="1816752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720" y="734696"/>
            <a:ext cx="11084560" cy="656590"/>
          </a:xfrm>
        </p:spPr>
        <p:txBody>
          <a:bodyPr/>
          <a:lstStyle>
            <a:lvl1pPr algn="ctr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4167" y="2336706"/>
            <a:ext cx="11054080" cy="4132139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2222">
                <a:solidFill>
                  <a:schemeClr val="bg1"/>
                </a:solidFill>
              </a:defRPr>
            </a:lvl1pPr>
            <a:lvl2pPr marL="634994" indent="0">
              <a:buClr>
                <a:schemeClr val="bg2"/>
              </a:buClr>
              <a:buSzPct val="100000"/>
              <a:buFontTx/>
              <a:buNone/>
              <a:defRPr sz="2000">
                <a:solidFill>
                  <a:schemeClr val="bg1"/>
                </a:solidFill>
              </a:defRPr>
            </a:lvl2pPr>
            <a:lvl3pPr marL="1210016" indent="0">
              <a:buClr>
                <a:schemeClr val="bg2"/>
              </a:buClr>
              <a:buSzPct val="100000"/>
              <a:buFontTx/>
              <a:buNone/>
              <a:defRPr sz="1778">
                <a:solidFill>
                  <a:schemeClr val="bg1"/>
                </a:solidFill>
              </a:defRPr>
            </a:lvl3pPr>
            <a:lvl4pPr marL="1972008" indent="-253997"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</a:defRPr>
            </a:lvl4pPr>
            <a:lvl5pPr marL="2353004" indent="-253997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53720" y="1314815"/>
            <a:ext cx="11084560" cy="583848"/>
          </a:xfrm>
        </p:spPr>
        <p:txBody>
          <a:bodyPr/>
          <a:lstStyle>
            <a:lvl1pPr marL="0" indent="0" algn="ctr">
              <a:buFontTx/>
              <a:buNone/>
              <a:defRPr sz="2667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634994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210016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718011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2099007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53008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 with 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720" y="734696"/>
            <a:ext cx="11084560" cy="65659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4167" y="2336706"/>
            <a:ext cx="11054080" cy="4132139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2222">
                <a:solidFill>
                  <a:schemeClr val="bg1"/>
                </a:solidFill>
              </a:defRPr>
            </a:lvl1pPr>
            <a:lvl2pPr marL="634994" indent="0">
              <a:buClr>
                <a:schemeClr val="bg2"/>
              </a:buClr>
              <a:buSzPct val="100000"/>
              <a:buFontTx/>
              <a:buNone/>
              <a:defRPr sz="2000">
                <a:solidFill>
                  <a:schemeClr val="bg1"/>
                </a:solidFill>
              </a:defRPr>
            </a:lvl2pPr>
            <a:lvl3pPr marL="1210016" indent="0">
              <a:buClr>
                <a:schemeClr val="bg2"/>
              </a:buClr>
              <a:buSzPct val="100000"/>
              <a:buFontTx/>
              <a:buNone/>
              <a:defRPr sz="1778">
                <a:solidFill>
                  <a:schemeClr val="bg1"/>
                </a:solidFill>
              </a:defRPr>
            </a:lvl3pPr>
            <a:lvl4pPr marL="1972008" indent="-253997"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</a:defRPr>
            </a:lvl4pPr>
            <a:lvl5pPr marL="2353004" indent="-253997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53720" y="1314815"/>
            <a:ext cx="11084560" cy="583848"/>
          </a:xfrm>
        </p:spPr>
        <p:txBody>
          <a:bodyPr/>
          <a:lstStyle>
            <a:lvl1pPr marL="0" indent="0" algn="ctr">
              <a:buFontTx/>
              <a:buNone/>
              <a:defRPr sz="2667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634994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210016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718011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2099007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7833032" y="6424130"/>
            <a:ext cx="3069851" cy="275713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b"/>
          <a:lstStyle/>
          <a:p>
            <a:pPr marL="0" marR="0" lvl="0" indent="0" algn="r" defTabSz="507995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89" b="1" i="0" kern="0">
                <a:solidFill>
                  <a:schemeClr val="bg1"/>
                </a:solidFill>
                <a:latin typeface="Trebuchet MS"/>
              </a:rPr>
              <a:t>NVIDIA CONFIDENTIAL. DO NOT DISTRIBUTE.</a:t>
            </a:r>
          </a:p>
        </p:txBody>
      </p:sp>
    </p:spTree>
    <p:extLst>
      <p:ext uri="{BB962C8B-B14F-4D97-AF65-F5344CB8AC3E}">
        <p14:creationId xmlns:p14="http://schemas.microsoft.com/office/powerpoint/2010/main" val="2024387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 - NO LOGO &amp; PAGE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720" y="734696"/>
            <a:ext cx="11084560" cy="65659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8960" y="2336705"/>
            <a:ext cx="11054080" cy="4104176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2222">
                <a:solidFill>
                  <a:schemeClr val="bg1"/>
                </a:solidFill>
              </a:defRPr>
            </a:lvl1pPr>
            <a:lvl2pPr marL="634994" indent="0">
              <a:buClr>
                <a:schemeClr val="bg2"/>
              </a:buClr>
              <a:buSzPct val="100000"/>
              <a:buFontTx/>
              <a:buNone/>
              <a:defRPr sz="2000">
                <a:solidFill>
                  <a:schemeClr val="bg1"/>
                </a:solidFill>
              </a:defRPr>
            </a:lvl2pPr>
            <a:lvl3pPr marL="1210016" indent="0">
              <a:buClr>
                <a:schemeClr val="bg2"/>
              </a:buClr>
              <a:buSzPct val="100000"/>
              <a:buFontTx/>
              <a:buNone/>
              <a:defRPr sz="2000">
                <a:solidFill>
                  <a:schemeClr val="bg1"/>
                </a:solidFill>
              </a:defRPr>
            </a:lvl3pPr>
            <a:lvl4pPr marL="1972008" indent="-253997"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</a:defRPr>
            </a:lvl4pPr>
            <a:lvl5pPr marL="2353004" indent="-253997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53720" y="1314815"/>
            <a:ext cx="11084560" cy="583848"/>
          </a:xfrm>
        </p:spPr>
        <p:txBody>
          <a:bodyPr/>
          <a:lstStyle>
            <a:lvl1pPr marL="0" indent="0" algn="ctr">
              <a:buFontTx/>
              <a:buNone/>
              <a:defRPr sz="2667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634994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210016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718011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2099007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88974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Photo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721" y="703918"/>
            <a:ext cx="6580130" cy="687368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8960" y="2336705"/>
            <a:ext cx="6562037" cy="4104176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2222">
                <a:solidFill>
                  <a:schemeClr val="bg1"/>
                </a:solidFill>
              </a:defRPr>
            </a:lvl1pPr>
            <a:lvl2pPr marL="634994" indent="0">
              <a:buClr>
                <a:schemeClr val="bg2"/>
              </a:buClr>
              <a:buSzPct val="100000"/>
              <a:buFontTx/>
              <a:buNone/>
              <a:defRPr sz="2000">
                <a:solidFill>
                  <a:schemeClr val="bg1"/>
                </a:solidFill>
              </a:defRPr>
            </a:lvl2pPr>
            <a:lvl3pPr marL="1210016" indent="0">
              <a:buClr>
                <a:schemeClr val="bg2"/>
              </a:buClr>
              <a:buSzPct val="100000"/>
              <a:buFontTx/>
              <a:buNone/>
              <a:defRPr sz="2000">
                <a:solidFill>
                  <a:schemeClr val="bg1"/>
                </a:solidFill>
              </a:defRPr>
            </a:lvl3pPr>
            <a:lvl4pPr marL="1972008" indent="-253997"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</a:defRPr>
            </a:lvl4pPr>
            <a:lvl5pPr marL="2353004" indent="-253997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53721" y="1314815"/>
            <a:ext cx="6580130" cy="583848"/>
          </a:xfrm>
        </p:spPr>
        <p:txBody>
          <a:bodyPr/>
          <a:lstStyle>
            <a:lvl1pPr marL="0" indent="0" algn="l">
              <a:buFontTx/>
              <a:buNone/>
              <a:defRPr sz="2667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634994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210016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718011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2099007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5295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720" y="734696"/>
            <a:ext cx="11084560" cy="65659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10280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-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0764AE4-97B7-4C45-A0D0-BEE3BA17B70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046E4A-4011-49A2-955F-F689C05DCBC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219" t="22933" r="58849" b="-4267"/>
          <a:stretch/>
        </p:blipFill>
        <p:spPr>
          <a:xfrm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3DE1DF3-9BB4-4DC8-8A61-394EC1805CC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40000">
                <a:schemeClr val="tx2"/>
              </a:gs>
              <a:gs pos="100000">
                <a:schemeClr val="tx2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E187F1F-4ACA-4D48-ACDC-152646CBD13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tx2">
                  <a:alpha val="3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720" y="3100706"/>
            <a:ext cx="11084560" cy="656590"/>
          </a:xfrm>
        </p:spPr>
        <p:txBody>
          <a:bodyPr anchor="ctr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7808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C20E3-2E4D-FCF4-AC85-AC3644686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9AB880-4979-07DF-07EC-4C7D686A8B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B6C07B-248F-09BD-9D7A-C214638C0A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E7736-5FD0-4415-88D1-B516166F9A5A}" type="datetimeFigureOut">
              <a:rPr lang="en-US" smtClean="0"/>
              <a:t>7/21/2025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976617-D829-35A3-EF70-E5AB61E1D8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48D603-0B9B-554E-EAD4-DC7483F1E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5D5A9-47E7-4029-9600-2BB79491EB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07593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720" y="727058"/>
            <a:ext cx="11084560" cy="65659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53721" y="2346291"/>
            <a:ext cx="5494514" cy="4103912"/>
          </a:xfrm>
        </p:spPr>
        <p:txBody>
          <a:bodyPr/>
          <a:lstStyle>
            <a:lvl1pPr marL="257525" indent="-257525">
              <a:buSzPct val="100000"/>
              <a:buFontTx/>
              <a:buBlip>
                <a:blip r:embed="rId2"/>
              </a:buBlip>
              <a:defRPr sz="2667" b="0">
                <a:solidFill>
                  <a:schemeClr val="bg1"/>
                </a:solidFill>
              </a:defRPr>
            </a:lvl1pPr>
            <a:lvl2pPr marL="892519" indent="-257525">
              <a:buSzPct val="100000"/>
              <a:buFontTx/>
              <a:buBlip>
                <a:blip r:embed="rId2"/>
              </a:buBlip>
              <a:defRPr sz="2222" b="0">
                <a:solidFill>
                  <a:schemeClr val="bg1"/>
                </a:solidFill>
              </a:defRPr>
            </a:lvl2pPr>
            <a:lvl3pPr marL="1395223" indent="-185207">
              <a:buSzPct val="100000"/>
              <a:buFontTx/>
              <a:buBlip>
                <a:blip r:embed="rId2"/>
              </a:buBlip>
              <a:defRPr sz="2000" b="0">
                <a:solidFill>
                  <a:schemeClr val="bg1"/>
                </a:solidFill>
              </a:defRPr>
            </a:lvl3pPr>
            <a:lvl4pPr marL="1972008" indent="-253997">
              <a:buFont typeface="Wingdings" panose="05000000000000000000" pitchFamily="2" charset="2"/>
              <a:buChar char="§"/>
              <a:defRPr sz="2000" b="0">
                <a:solidFill>
                  <a:schemeClr val="tx1"/>
                </a:solidFill>
              </a:defRPr>
            </a:lvl4pPr>
            <a:lvl5pPr marL="2353004" indent="-253997">
              <a:buFont typeface="Wingdings" panose="05000000000000000000" pitchFamily="2" charset="2"/>
              <a:buChar char="§"/>
              <a:defRPr sz="2000" b="0">
                <a:solidFill>
                  <a:schemeClr val="tx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43767" y="2346291"/>
            <a:ext cx="5494513" cy="4103912"/>
          </a:xfrm>
        </p:spPr>
        <p:txBody>
          <a:bodyPr/>
          <a:lstStyle>
            <a:lvl1pPr marL="257525" indent="-257525">
              <a:buSzPct val="100000"/>
              <a:buFontTx/>
              <a:buBlip>
                <a:blip r:embed="rId2"/>
              </a:buBlip>
              <a:defRPr sz="2667" b="0">
                <a:solidFill>
                  <a:schemeClr val="bg1"/>
                </a:solidFill>
              </a:defRPr>
            </a:lvl1pPr>
            <a:lvl2pPr marL="892519" indent="-257525">
              <a:buSzPct val="100000"/>
              <a:buFontTx/>
              <a:buBlip>
                <a:blip r:embed="rId2"/>
              </a:buBlip>
              <a:defRPr sz="2222" b="0">
                <a:solidFill>
                  <a:schemeClr val="bg1"/>
                </a:solidFill>
              </a:defRPr>
            </a:lvl2pPr>
            <a:lvl3pPr marL="1395223" indent="-185207">
              <a:buSzPct val="100000"/>
              <a:buFontTx/>
              <a:buBlip>
                <a:blip r:embed="rId2"/>
              </a:buBlip>
              <a:defRPr sz="2000" b="0">
                <a:solidFill>
                  <a:schemeClr val="bg1"/>
                </a:solidFill>
              </a:defRPr>
            </a:lvl3pPr>
            <a:lvl4pPr marL="1972008" indent="-253997">
              <a:buFont typeface="Wingdings" panose="05000000000000000000" pitchFamily="2" charset="2"/>
              <a:buChar char="§"/>
              <a:defRPr sz="2000" b="0">
                <a:solidFill>
                  <a:schemeClr val="tx1"/>
                </a:solidFill>
              </a:defRPr>
            </a:lvl4pPr>
            <a:lvl5pPr marL="2353004" indent="-253997">
              <a:buFont typeface="Wingdings" panose="05000000000000000000" pitchFamily="2" charset="2"/>
              <a:buChar char="§"/>
              <a:defRPr sz="2000" b="0">
                <a:solidFill>
                  <a:schemeClr val="tx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53720" y="1311743"/>
            <a:ext cx="11084560" cy="583848"/>
          </a:xfrm>
        </p:spPr>
        <p:txBody>
          <a:bodyPr/>
          <a:lstStyle>
            <a:lvl1pPr marL="0" indent="0" algn="ctr">
              <a:buFontTx/>
              <a:buNone/>
              <a:defRPr sz="2667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634994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210016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718011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2099007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26263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26108" y="5947368"/>
            <a:ext cx="8739784" cy="410369"/>
          </a:xfrm>
        </p:spPr>
        <p:txBody>
          <a:bodyPr anchor="b"/>
          <a:lstStyle>
            <a:lvl1pPr algn="l">
              <a:defRPr sz="2222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03635" y="5713473"/>
            <a:ext cx="8384731" cy="115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811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4015943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DEMO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720" y="5743860"/>
            <a:ext cx="11084560" cy="595034"/>
          </a:xfrm>
        </p:spPr>
        <p:txBody>
          <a:bodyPr anchor="ctr"/>
          <a:lstStyle>
            <a:lvl1pPr algn="l">
              <a:defRPr sz="3556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01457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and 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43CF5E6-4F92-46E0-8DC2-62095040401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B9ABDF-4D75-49CA-83AC-B3309B79A6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219" t="22933" r="58849" b="-4267"/>
          <a:stretch/>
        </p:blipFill>
        <p:spPr>
          <a:xfrm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9E186C6-9892-4B49-86F3-D3AE5430130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40000">
                <a:schemeClr val="tx2"/>
              </a:gs>
              <a:gs pos="100000">
                <a:schemeClr val="tx2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0D92F76-2157-4482-88C8-AE386F9B730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tx2">
                  <a:alpha val="3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976992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762000" y="5527040"/>
            <a:ext cx="6461760" cy="318036"/>
          </a:xfrm>
        </p:spPr>
        <p:txBody>
          <a:bodyPr wrap="square" anchor="t">
            <a:noAutofit/>
          </a:bodyPr>
          <a:lstStyle>
            <a:lvl1pPr marL="0" indent="0" algn="l">
              <a:lnSpc>
                <a:spcPct val="90000"/>
              </a:lnSpc>
              <a:spcBef>
                <a:spcPts val="667"/>
              </a:spcBef>
              <a:spcAft>
                <a:spcPts val="333"/>
              </a:spcAft>
              <a:buFontTx/>
              <a:buNone/>
              <a:defRPr sz="1556" b="0">
                <a:solidFill>
                  <a:schemeClr val="tx2"/>
                </a:solidFill>
                <a:latin typeface="Trebuchet MS" pitchFamily="34" charset="0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305" name="Title 304"/>
          <p:cNvSpPr>
            <a:spLocks noGrp="1"/>
          </p:cNvSpPr>
          <p:nvPr>
            <p:ph type="title" hasCustomPrompt="1"/>
          </p:nvPr>
        </p:nvSpPr>
        <p:spPr>
          <a:xfrm>
            <a:off x="762000" y="4470401"/>
            <a:ext cx="6461760" cy="1092061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4000" b="1" cap="all" baseline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03340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ransition / 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7040" y="4693921"/>
            <a:ext cx="5974080" cy="1526599"/>
          </a:xfrm>
        </p:spPr>
        <p:txBody>
          <a:bodyPr anchor="b"/>
          <a:lstStyle>
            <a:lvl1pPr algn="ctr">
              <a:defRPr sz="3778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1766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0_Title Slide - Image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2D5CEBF-9338-476B-8052-A0C77DB3EF1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1753" b="-229"/>
          <a:stretch/>
        </p:blipFill>
        <p:spPr>
          <a:xfrm flipV="1">
            <a:off x="0" y="255222"/>
            <a:ext cx="12192000" cy="660277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A649158-47CE-48EE-8573-A982767AD70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34000">
                <a:schemeClr val="tx1"/>
              </a:gs>
              <a:gs pos="100000">
                <a:schemeClr val="tx1">
                  <a:alpha val="3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A9FFCD0-CFA5-4BC7-BCE6-3E925540985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6378" y="2942501"/>
            <a:ext cx="2239920" cy="784834"/>
          </a:xfrm>
          <a:prstGeom prst="rect">
            <a:avLst/>
          </a:prstGeom>
        </p:spPr>
      </p:pic>
      <p:sp>
        <p:nvSpPr>
          <p:cNvPr id="11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578722" y="1985663"/>
            <a:ext cx="9667451" cy="379591"/>
          </a:xfrm>
        </p:spPr>
        <p:txBody>
          <a:bodyPr wrap="square" anchor="t">
            <a:spAutoFit/>
          </a:bodyPr>
          <a:lstStyle>
            <a:lvl1pPr marL="0" indent="0" algn="l">
              <a:lnSpc>
                <a:spcPct val="90000"/>
              </a:lnSpc>
              <a:spcBef>
                <a:spcPts val="667"/>
              </a:spcBef>
              <a:spcAft>
                <a:spcPts val="333"/>
              </a:spcAft>
              <a:buFontTx/>
              <a:buNone/>
              <a:defRPr sz="2000" b="0">
                <a:solidFill>
                  <a:schemeClr val="bg2">
                    <a:lumMod val="50000"/>
                  </a:schemeClr>
                </a:solidFill>
                <a:latin typeface="Trebuchet MS" pitchFamily="34" charset="0"/>
              </a:defRPr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305" name="Title 304"/>
          <p:cNvSpPr>
            <a:spLocks noGrp="1"/>
          </p:cNvSpPr>
          <p:nvPr>
            <p:ph type="title" hasCustomPrompt="1"/>
          </p:nvPr>
        </p:nvSpPr>
        <p:spPr>
          <a:xfrm>
            <a:off x="535180" y="932541"/>
            <a:ext cx="9710378" cy="1092061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5111" b="1" cap="all" baseline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61329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2D5CEBF-9338-476B-8052-A0C77DB3EF1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1753" b="-229"/>
          <a:stretch/>
        </p:blipFill>
        <p:spPr>
          <a:xfrm flipV="1">
            <a:off x="0" y="255222"/>
            <a:ext cx="12192000" cy="660277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A649158-47CE-48EE-8573-A982767AD70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34000">
                <a:schemeClr val="tx1"/>
              </a:gs>
              <a:gs pos="100000">
                <a:schemeClr val="tx1">
                  <a:alpha val="3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F85E20E-9E0B-4DBA-ADE0-F4952632A5A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8152" y="4336019"/>
            <a:ext cx="3592064" cy="125860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BA3ACD0-451D-4ABB-8870-656D424348FF}"/>
              </a:ext>
            </a:extLst>
          </p:cNvPr>
          <p:cNvSpPr txBox="1"/>
          <p:nvPr/>
        </p:nvSpPr>
        <p:spPr>
          <a:xfrm>
            <a:off x="535157" y="5906228"/>
            <a:ext cx="2767361" cy="400110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2222">
                <a:solidFill>
                  <a:schemeClr val="tx2"/>
                </a:solidFill>
                <a:latin typeface="Trebuchet MS" panose="020B0603020202020204" pitchFamily="34" charset="0"/>
              </a:rPr>
              <a:t>www.nvidia.com/dli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0532B0-18B4-4512-831A-3B1275731F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1753" b="-229"/>
          <a:stretch/>
        </p:blipFill>
        <p:spPr>
          <a:xfrm flipV="1">
            <a:off x="0" y="255222"/>
            <a:ext cx="12192000" cy="660277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0181B24-4720-4E02-A4E7-C9E0197563B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34000">
                <a:schemeClr val="tx1"/>
              </a:gs>
              <a:gs pos="100000">
                <a:schemeClr val="tx1">
                  <a:alpha val="3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2999F0F-60F3-454B-A069-A885DDC208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8152" y="4336019"/>
            <a:ext cx="3592064" cy="125860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ADF7F68-394A-4E75-BF98-902550272410}"/>
              </a:ext>
            </a:extLst>
          </p:cNvPr>
          <p:cNvSpPr txBox="1"/>
          <p:nvPr userDrawn="1"/>
        </p:nvSpPr>
        <p:spPr>
          <a:xfrm>
            <a:off x="535157" y="5906228"/>
            <a:ext cx="2767361" cy="400110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2222">
                <a:solidFill>
                  <a:schemeClr val="tx2"/>
                </a:solidFill>
                <a:latin typeface="Trebuchet MS" panose="020B0603020202020204" pitchFamily="34" charset="0"/>
              </a:rPr>
              <a:t>www.nvidia.com/dli</a:t>
            </a:r>
          </a:p>
        </p:txBody>
      </p:sp>
    </p:spTree>
    <p:extLst>
      <p:ext uri="{BB962C8B-B14F-4D97-AF65-F5344CB8AC3E}">
        <p14:creationId xmlns:p14="http://schemas.microsoft.com/office/powerpoint/2010/main" val="315944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720" y="734696"/>
            <a:ext cx="11084560" cy="656590"/>
          </a:xfrm>
        </p:spPr>
        <p:txBody>
          <a:bodyPr/>
          <a:lstStyle>
            <a:lvl1pPr algn="ctr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4167" y="2336706"/>
            <a:ext cx="11054080" cy="4132139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2222">
                <a:solidFill>
                  <a:schemeClr val="bg1"/>
                </a:solidFill>
              </a:defRPr>
            </a:lvl1pPr>
            <a:lvl2pPr marL="634994" indent="0">
              <a:buClr>
                <a:schemeClr val="bg2"/>
              </a:buClr>
              <a:buSzPct val="100000"/>
              <a:buFontTx/>
              <a:buNone/>
              <a:defRPr sz="2000">
                <a:solidFill>
                  <a:schemeClr val="bg1"/>
                </a:solidFill>
              </a:defRPr>
            </a:lvl2pPr>
            <a:lvl3pPr marL="1210016" indent="0">
              <a:buClr>
                <a:schemeClr val="bg2"/>
              </a:buClr>
              <a:buSzPct val="100000"/>
              <a:buFontTx/>
              <a:buNone/>
              <a:defRPr sz="1778">
                <a:solidFill>
                  <a:schemeClr val="bg1"/>
                </a:solidFill>
              </a:defRPr>
            </a:lvl3pPr>
            <a:lvl4pPr marL="1972008" indent="-253997"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</a:defRPr>
            </a:lvl4pPr>
            <a:lvl5pPr marL="2353004" indent="-253997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53720" y="1314815"/>
            <a:ext cx="11084560" cy="583848"/>
          </a:xfrm>
        </p:spPr>
        <p:txBody>
          <a:bodyPr/>
          <a:lstStyle>
            <a:lvl1pPr marL="0" indent="0" algn="ctr">
              <a:buFontTx/>
              <a:buNone/>
              <a:defRPr sz="2667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634994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210016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718011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2099007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78194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F6B3AA-4C24-31DF-3AE1-560C4B0741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A2F064-C99C-6270-C2DF-937C8908D8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3E8D3D-EBEC-DB02-8478-B1A1696A6E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E7736-5FD0-4415-88D1-B516166F9A5A}" type="datetimeFigureOut">
              <a:rPr lang="en-US" smtClean="0"/>
              <a:t>7/21/2025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0F0A6D-4C2E-E738-FE94-80C408EB1B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48E454-1CE3-DFFF-B1A7-D82914A7E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5D5A9-47E7-4029-9600-2BB79491EB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16218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, and Content with 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720" y="734696"/>
            <a:ext cx="11084560" cy="65659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4167" y="2336706"/>
            <a:ext cx="11054080" cy="4132139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2222">
                <a:solidFill>
                  <a:schemeClr val="bg1"/>
                </a:solidFill>
              </a:defRPr>
            </a:lvl1pPr>
            <a:lvl2pPr marL="634994" indent="0">
              <a:buClr>
                <a:schemeClr val="bg2"/>
              </a:buClr>
              <a:buSzPct val="100000"/>
              <a:buFontTx/>
              <a:buNone/>
              <a:defRPr sz="2000">
                <a:solidFill>
                  <a:schemeClr val="bg1"/>
                </a:solidFill>
              </a:defRPr>
            </a:lvl2pPr>
            <a:lvl3pPr marL="1210016" indent="0">
              <a:buClr>
                <a:schemeClr val="bg2"/>
              </a:buClr>
              <a:buSzPct val="100000"/>
              <a:buFontTx/>
              <a:buNone/>
              <a:defRPr sz="1778">
                <a:solidFill>
                  <a:schemeClr val="bg1"/>
                </a:solidFill>
              </a:defRPr>
            </a:lvl3pPr>
            <a:lvl4pPr marL="1972008" indent="-253997"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</a:defRPr>
            </a:lvl4pPr>
            <a:lvl5pPr marL="2353004" indent="-253997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53720" y="1314815"/>
            <a:ext cx="11084560" cy="583848"/>
          </a:xfrm>
        </p:spPr>
        <p:txBody>
          <a:bodyPr/>
          <a:lstStyle>
            <a:lvl1pPr marL="0" indent="0" algn="ctr">
              <a:buFontTx/>
              <a:buNone/>
              <a:defRPr sz="2667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634994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210016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718011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2099007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Rectangle 6"/>
          <p:cNvSpPr/>
          <p:nvPr/>
        </p:nvSpPr>
        <p:spPr>
          <a:xfrm>
            <a:off x="7833032" y="6424130"/>
            <a:ext cx="3069851" cy="275713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b"/>
          <a:lstStyle/>
          <a:p>
            <a:pPr marL="0" marR="0" lvl="0" indent="0" algn="r" defTabSz="507995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89" b="1" i="0" kern="0">
                <a:solidFill>
                  <a:schemeClr val="bg1"/>
                </a:solidFill>
                <a:latin typeface="Trebuchet MS"/>
              </a:rPr>
              <a:t>NVIDIA CONFIDENTIAL. DO NOT DISTRIBUTE.</a:t>
            </a:r>
          </a:p>
        </p:txBody>
      </p:sp>
    </p:spTree>
    <p:extLst>
      <p:ext uri="{BB962C8B-B14F-4D97-AF65-F5344CB8AC3E}">
        <p14:creationId xmlns:p14="http://schemas.microsoft.com/office/powerpoint/2010/main" val="390595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, and Content - NO LOGO &amp; PAGE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720" y="734696"/>
            <a:ext cx="11084560" cy="65659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8960" y="2336705"/>
            <a:ext cx="11054080" cy="4104176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2222">
                <a:solidFill>
                  <a:schemeClr val="bg1"/>
                </a:solidFill>
              </a:defRPr>
            </a:lvl1pPr>
            <a:lvl2pPr marL="634994" indent="0">
              <a:buClr>
                <a:schemeClr val="bg2"/>
              </a:buClr>
              <a:buSzPct val="100000"/>
              <a:buFontTx/>
              <a:buNone/>
              <a:defRPr sz="2000">
                <a:solidFill>
                  <a:schemeClr val="bg1"/>
                </a:solidFill>
              </a:defRPr>
            </a:lvl2pPr>
            <a:lvl3pPr marL="1210016" indent="0">
              <a:buClr>
                <a:schemeClr val="bg2"/>
              </a:buClr>
              <a:buSzPct val="100000"/>
              <a:buFontTx/>
              <a:buNone/>
              <a:defRPr sz="2000">
                <a:solidFill>
                  <a:schemeClr val="bg1"/>
                </a:solidFill>
              </a:defRPr>
            </a:lvl3pPr>
            <a:lvl4pPr marL="1972008" indent="-253997"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</a:defRPr>
            </a:lvl4pPr>
            <a:lvl5pPr marL="2353004" indent="-253997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53720" y="1314815"/>
            <a:ext cx="11084560" cy="583848"/>
          </a:xfrm>
        </p:spPr>
        <p:txBody>
          <a:bodyPr/>
          <a:lstStyle>
            <a:lvl1pPr marL="0" indent="0" algn="ctr">
              <a:buFontTx/>
              <a:buNone/>
              <a:defRPr sz="2667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634994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210016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718011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2099007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95909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hoto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721" y="703918"/>
            <a:ext cx="6580130" cy="687368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8960" y="2336705"/>
            <a:ext cx="6562037" cy="4104176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2222">
                <a:solidFill>
                  <a:schemeClr val="bg1"/>
                </a:solidFill>
              </a:defRPr>
            </a:lvl1pPr>
            <a:lvl2pPr marL="634994" indent="0">
              <a:buClr>
                <a:schemeClr val="bg2"/>
              </a:buClr>
              <a:buSzPct val="100000"/>
              <a:buFontTx/>
              <a:buNone/>
              <a:defRPr sz="2000">
                <a:solidFill>
                  <a:schemeClr val="bg1"/>
                </a:solidFill>
              </a:defRPr>
            </a:lvl2pPr>
            <a:lvl3pPr marL="1210016" indent="0">
              <a:buClr>
                <a:schemeClr val="bg2"/>
              </a:buClr>
              <a:buSzPct val="100000"/>
              <a:buFontTx/>
              <a:buNone/>
              <a:defRPr sz="2000">
                <a:solidFill>
                  <a:schemeClr val="bg1"/>
                </a:solidFill>
              </a:defRPr>
            </a:lvl3pPr>
            <a:lvl4pPr marL="1972008" indent="-253997"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</a:defRPr>
            </a:lvl4pPr>
            <a:lvl5pPr marL="2353004" indent="-253997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53721" y="1314815"/>
            <a:ext cx="6580130" cy="583848"/>
          </a:xfrm>
        </p:spPr>
        <p:txBody>
          <a:bodyPr/>
          <a:lstStyle>
            <a:lvl1pPr marL="0" indent="0" algn="l">
              <a:buFontTx/>
              <a:buNone/>
              <a:defRPr sz="2667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634994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210016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718011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2099007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6D783A8-D0B7-45E8-AC6F-F898F1D7B9D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147018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720" y="734696"/>
            <a:ext cx="11084560" cy="65659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163EDB0-BC45-497B-A193-1642CC74545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1320286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ansition -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0764AE4-97B7-4C45-A0D0-BEE3BA17B70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046E4A-4011-49A2-955F-F689C05DCBC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219" t="22933" r="58849" b="-4267"/>
          <a:stretch/>
        </p:blipFill>
        <p:spPr>
          <a:xfrm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3DE1DF3-9BB4-4DC8-8A61-394EC1805CC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40000">
                <a:schemeClr val="tx2"/>
              </a:gs>
              <a:gs pos="100000">
                <a:schemeClr val="tx2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E187F1F-4ACA-4D48-ACDC-152646CBD13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tx2">
                  <a:alpha val="3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720" y="3100706"/>
            <a:ext cx="11084560" cy="656590"/>
          </a:xfrm>
        </p:spPr>
        <p:txBody>
          <a:bodyPr anchor="ctr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C5E837F-32A3-4CD8-99FB-CF3E2F8177A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3C6F276-48F0-468A-93FF-C4E991D5AF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219" t="22933" r="58849" b="-4267"/>
          <a:stretch/>
        </p:blipFill>
        <p:spPr>
          <a:xfrm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EA23C83-D051-41C4-AFED-FE64F532252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40000">
                <a:schemeClr val="tx2"/>
              </a:gs>
              <a:gs pos="100000">
                <a:schemeClr val="tx2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B5CCD21-37B0-47AB-95CC-F27DB10F35F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tx2">
                  <a:alpha val="3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2136178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,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720" y="727058"/>
            <a:ext cx="11084560" cy="65659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53721" y="2346291"/>
            <a:ext cx="5494514" cy="4103912"/>
          </a:xfrm>
        </p:spPr>
        <p:txBody>
          <a:bodyPr/>
          <a:lstStyle>
            <a:lvl1pPr marL="257525" indent="-257525">
              <a:buSzPct val="100000"/>
              <a:buFontTx/>
              <a:buBlip>
                <a:blip r:embed="rId2"/>
              </a:buBlip>
              <a:defRPr sz="2667" b="0">
                <a:solidFill>
                  <a:schemeClr val="bg1"/>
                </a:solidFill>
              </a:defRPr>
            </a:lvl1pPr>
            <a:lvl2pPr marL="892519" indent="-257525">
              <a:buSzPct val="100000"/>
              <a:buFontTx/>
              <a:buBlip>
                <a:blip r:embed="rId2"/>
              </a:buBlip>
              <a:defRPr sz="2222" b="0">
                <a:solidFill>
                  <a:schemeClr val="bg1"/>
                </a:solidFill>
              </a:defRPr>
            </a:lvl2pPr>
            <a:lvl3pPr marL="1395223" indent="-185207">
              <a:buSzPct val="100000"/>
              <a:buFontTx/>
              <a:buBlip>
                <a:blip r:embed="rId2"/>
              </a:buBlip>
              <a:defRPr sz="2000" b="0">
                <a:solidFill>
                  <a:schemeClr val="bg1"/>
                </a:solidFill>
              </a:defRPr>
            </a:lvl3pPr>
            <a:lvl4pPr marL="1972008" indent="-253997">
              <a:buFont typeface="Wingdings" panose="05000000000000000000" pitchFamily="2" charset="2"/>
              <a:buChar char="§"/>
              <a:defRPr sz="2000" b="0">
                <a:solidFill>
                  <a:schemeClr val="tx1"/>
                </a:solidFill>
              </a:defRPr>
            </a:lvl4pPr>
            <a:lvl5pPr marL="2353004" indent="-253997">
              <a:buFont typeface="Wingdings" panose="05000000000000000000" pitchFamily="2" charset="2"/>
              <a:buChar char="§"/>
              <a:defRPr sz="2000" b="0">
                <a:solidFill>
                  <a:schemeClr val="tx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43767" y="2346291"/>
            <a:ext cx="5494513" cy="4103912"/>
          </a:xfrm>
        </p:spPr>
        <p:txBody>
          <a:bodyPr/>
          <a:lstStyle>
            <a:lvl1pPr marL="257525" indent="-257525">
              <a:buSzPct val="100000"/>
              <a:buFontTx/>
              <a:buBlip>
                <a:blip r:embed="rId2"/>
              </a:buBlip>
              <a:defRPr sz="2667" b="0">
                <a:solidFill>
                  <a:schemeClr val="bg1"/>
                </a:solidFill>
              </a:defRPr>
            </a:lvl1pPr>
            <a:lvl2pPr marL="892519" indent="-257525">
              <a:buSzPct val="100000"/>
              <a:buFontTx/>
              <a:buBlip>
                <a:blip r:embed="rId2"/>
              </a:buBlip>
              <a:defRPr sz="2222" b="0">
                <a:solidFill>
                  <a:schemeClr val="bg1"/>
                </a:solidFill>
              </a:defRPr>
            </a:lvl2pPr>
            <a:lvl3pPr marL="1395223" indent="-185207">
              <a:buSzPct val="100000"/>
              <a:buFontTx/>
              <a:buBlip>
                <a:blip r:embed="rId2"/>
              </a:buBlip>
              <a:defRPr sz="2000" b="0">
                <a:solidFill>
                  <a:schemeClr val="bg1"/>
                </a:solidFill>
              </a:defRPr>
            </a:lvl3pPr>
            <a:lvl4pPr marL="1972008" indent="-253997">
              <a:buFont typeface="Wingdings" panose="05000000000000000000" pitchFamily="2" charset="2"/>
              <a:buChar char="§"/>
              <a:defRPr sz="2000" b="0">
                <a:solidFill>
                  <a:schemeClr val="tx1"/>
                </a:solidFill>
              </a:defRPr>
            </a:lvl4pPr>
            <a:lvl5pPr marL="2353004" indent="-253997">
              <a:buFont typeface="Wingdings" panose="05000000000000000000" pitchFamily="2" charset="2"/>
              <a:buChar char="§"/>
              <a:defRPr sz="2000" b="0">
                <a:solidFill>
                  <a:schemeClr val="tx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53720" y="1311743"/>
            <a:ext cx="11084560" cy="583848"/>
          </a:xfrm>
        </p:spPr>
        <p:txBody>
          <a:bodyPr/>
          <a:lstStyle>
            <a:lvl1pPr marL="0" indent="0" algn="ctr">
              <a:buFontTx/>
              <a:buNone/>
              <a:defRPr sz="2667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634994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210016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718011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2099007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58002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26108" y="5947368"/>
            <a:ext cx="8739784" cy="410369"/>
          </a:xfrm>
        </p:spPr>
        <p:txBody>
          <a:bodyPr anchor="b"/>
          <a:lstStyle>
            <a:lvl1pPr algn="l">
              <a:defRPr sz="2222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03635" y="5713473"/>
            <a:ext cx="8384731" cy="115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931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0F74E33-2953-4094-8C12-7BB7CE97A15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96712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DEMO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720" y="5743860"/>
            <a:ext cx="11084560" cy="595034"/>
          </a:xfrm>
        </p:spPr>
        <p:txBody>
          <a:bodyPr anchor="ctr"/>
          <a:lstStyle>
            <a:lvl1pPr algn="l">
              <a:defRPr sz="3556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265DF54-79FC-43A7-BD18-1F92EE3BBB3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4077530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and 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43CF5E6-4F92-46E0-8DC2-62095040401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B9ABDF-4D75-49CA-83AC-B3309B79A63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219" t="22933" r="58849" b="-4267"/>
          <a:stretch/>
        </p:blipFill>
        <p:spPr>
          <a:xfrm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9E186C6-9892-4B49-86F3-D3AE543013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40000">
                <a:schemeClr val="tx2"/>
              </a:gs>
              <a:gs pos="100000">
                <a:schemeClr val="tx2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0D92F76-2157-4482-88C8-AE386F9B730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tx2">
                  <a:alpha val="3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804824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CA84A-999E-2531-E7D6-70AAB75C3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4FFAF-1108-2F76-F580-7D9ABB9814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756533-121D-AE78-68F9-244681E0D8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467AF8-F72A-5DF1-43A0-76BA547346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E7736-5FD0-4415-88D1-B516166F9A5A}" type="datetimeFigureOut">
              <a:rPr lang="en-US" smtClean="0"/>
              <a:t>7/21/2025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B50D1D-7733-B0A5-2481-820BE9DE46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EE4B04-C724-0B14-B2AD-C7758F2EDF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5D5A9-47E7-4029-9600-2BB79491EB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51305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762000" y="5527040"/>
            <a:ext cx="6461760" cy="318036"/>
          </a:xfrm>
        </p:spPr>
        <p:txBody>
          <a:bodyPr wrap="square" anchor="t">
            <a:noAutofit/>
          </a:bodyPr>
          <a:lstStyle>
            <a:lvl1pPr marL="0" indent="0" algn="l">
              <a:lnSpc>
                <a:spcPct val="90000"/>
              </a:lnSpc>
              <a:spcBef>
                <a:spcPts val="667"/>
              </a:spcBef>
              <a:spcAft>
                <a:spcPts val="333"/>
              </a:spcAft>
              <a:buFontTx/>
              <a:buNone/>
              <a:defRPr sz="1556" b="0">
                <a:solidFill>
                  <a:schemeClr val="tx2"/>
                </a:solidFill>
                <a:latin typeface="Trebuchet MS" pitchFamily="34" charset="0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305" name="Title 304"/>
          <p:cNvSpPr>
            <a:spLocks noGrp="1"/>
          </p:cNvSpPr>
          <p:nvPr>
            <p:ph type="title" hasCustomPrompt="1"/>
          </p:nvPr>
        </p:nvSpPr>
        <p:spPr>
          <a:xfrm>
            <a:off x="762000" y="4470401"/>
            <a:ext cx="6461760" cy="1092061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4000" b="1" cap="all" baseline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80308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0_Title Slide - Image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>
                  <a:alpha val="58000"/>
                </a:schemeClr>
              </a:gs>
              <a:gs pos="58000">
                <a:schemeClr val="bg1">
                  <a:alpha val="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1" name="Rectangle 4"/>
          <p:cNvSpPr>
            <a:spLocks noGrp="1" noChangeArrowheads="1"/>
          </p:cNvSpPr>
          <p:nvPr userDrawn="1">
            <p:ph type="subTitle" idx="1"/>
          </p:nvPr>
        </p:nvSpPr>
        <p:spPr>
          <a:xfrm>
            <a:off x="578722" y="1985663"/>
            <a:ext cx="9667451" cy="379591"/>
          </a:xfrm>
        </p:spPr>
        <p:txBody>
          <a:bodyPr wrap="square" anchor="t">
            <a:spAutoFit/>
          </a:bodyPr>
          <a:lstStyle>
            <a:lvl1pPr marL="0" indent="0" algn="l">
              <a:lnSpc>
                <a:spcPct val="90000"/>
              </a:lnSpc>
              <a:spcBef>
                <a:spcPts val="667"/>
              </a:spcBef>
              <a:spcAft>
                <a:spcPts val="333"/>
              </a:spcAft>
              <a:buFontTx/>
              <a:buNone/>
              <a:defRPr sz="2000" b="0">
                <a:solidFill>
                  <a:schemeClr val="tx1"/>
                </a:solidFill>
                <a:latin typeface="Trebuchet MS" pitchFamily="34" charset="0"/>
              </a:defRPr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305" name="Title 304"/>
          <p:cNvSpPr>
            <a:spLocks noGrp="1"/>
          </p:cNvSpPr>
          <p:nvPr userDrawn="1">
            <p:ph type="title" hasCustomPrompt="1"/>
          </p:nvPr>
        </p:nvSpPr>
        <p:spPr>
          <a:xfrm>
            <a:off x="535180" y="932541"/>
            <a:ext cx="9710378" cy="1092061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5111" b="1" cap="all" baseline="0">
                <a:solidFill>
                  <a:schemeClr val="tx1"/>
                </a:solidFill>
                <a:latin typeface="Trebuchet MS" panose="020B0603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177" y="2808046"/>
            <a:ext cx="1807412" cy="389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55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720" y="734696"/>
            <a:ext cx="11084560" cy="656590"/>
          </a:xfrm>
        </p:spPr>
        <p:txBody>
          <a:bodyPr/>
          <a:lstStyle>
            <a:lvl1pPr algn="ctr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4167" y="2336706"/>
            <a:ext cx="11054080" cy="4132139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2222">
                <a:solidFill>
                  <a:schemeClr val="bg1"/>
                </a:solidFill>
              </a:defRPr>
            </a:lvl1pPr>
            <a:lvl2pPr marL="634994" indent="0">
              <a:buClr>
                <a:schemeClr val="bg2"/>
              </a:buClr>
              <a:buSzPct val="100000"/>
              <a:buFontTx/>
              <a:buNone/>
              <a:defRPr sz="2000">
                <a:solidFill>
                  <a:schemeClr val="bg1"/>
                </a:solidFill>
              </a:defRPr>
            </a:lvl2pPr>
            <a:lvl3pPr marL="1210016" indent="0">
              <a:buClr>
                <a:schemeClr val="bg2"/>
              </a:buClr>
              <a:buSzPct val="100000"/>
              <a:buFontTx/>
              <a:buNone/>
              <a:defRPr sz="1778">
                <a:solidFill>
                  <a:schemeClr val="bg1"/>
                </a:solidFill>
              </a:defRPr>
            </a:lvl3pPr>
            <a:lvl4pPr marL="1972008" indent="-253997"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</a:defRPr>
            </a:lvl4pPr>
            <a:lvl5pPr marL="2353004" indent="-253997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53720" y="1314815"/>
            <a:ext cx="11084560" cy="583848"/>
          </a:xfrm>
        </p:spPr>
        <p:txBody>
          <a:bodyPr/>
          <a:lstStyle>
            <a:lvl1pPr marL="0" indent="0" algn="ctr">
              <a:buFontTx/>
              <a:buNone/>
              <a:defRPr sz="2667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634994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210016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718011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2099007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05129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 with 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720" y="734696"/>
            <a:ext cx="11084560" cy="65659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4167" y="2336706"/>
            <a:ext cx="11054080" cy="4132139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2222">
                <a:solidFill>
                  <a:schemeClr val="bg1"/>
                </a:solidFill>
              </a:defRPr>
            </a:lvl1pPr>
            <a:lvl2pPr marL="634994" indent="0">
              <a:buClr>
                <a:schemeClr val="bg2"/>
              </a:buClr>
              <a:buSzPct val="100000"/>
              <a:buFontTx/>
              <a:buNone/>
              <a:defRPr sz="2000">
                <a:solidFill>
                  <a:schemeClr val="bg1"/>
                </a:solidFill>
              </a:defRPr>
            </a:lvl2pPr>
            <a:lvl3pPr marL="1210016" indent="0">
              <a:buClr>
                <a:schemeClr val="bg2"/>
              </a:buClr>
              <a:buSzPct val="100000"/>
              <a:buFontTx/>
              <a:buNone/>
              <a:defRPr sz="1778">
                <a:solidFill>
                  <a:schemeClr val="bg1"/>
                </a:solidFill>
              </a:defRPr>
            </a:lvl3pPr>
            <a:lvl4pPr marL="1972008" indent="-253997"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</a:defRPr>
            </a:lvl4pPr>
            <a:lvl5pPr marL="2353004" indent="-253997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53720" y="1314815"/>
            <a:ext cx="11084560" cy="583848"/>
          </a:xfrm>
        </p:spPr>
        <p:txBody>
          <a:bodyPr/>
          <a:lstStyle>
            <a:lvl1pPr marL="0" indent="0" algn="ctr">
              <a:buFontTx/>
              <a:buNone/>
              <a:defRPr sz="2667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634994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210016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718011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2099007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7833032" y="6424130"/>
            <a:ext cx="3069851" cy="275713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b"/>
          <a:lstStyle/>
          <a:p>
            <a:pPr marL="0" marR="0" lvl="0" indent="0" algn="r" defTabSz="507995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89" b="1" i="0" kern="0">
                <a:solidFill>
                  <a:schemeClr val="bg1"/>
                </a:solidFill>
                <a:latin typeface="Trebuchet MS"/>
              </a:rPr>
              <a:t>NVIDIA CONFIDENTIAL. DO NOT DISTRIBUTE.</a:t>
            </a:r>
          </a:p>
        </p:txBody>
      </p:sp>
    </p:spTree>
    <p:extLst>
      <p:ext uri="{BB962C8B-B14F-4D97-AF65-F5344CB8AC3E}">
        <p14:creationId xmlns:p14="http://schemas.microsoft.com/office/powerpoint/2010/main" val="4043212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 - NO LOGO &amp; PAGE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720" y="734696"/>
            <a:ext cx="11084560" cy="65659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8960" y="2336705"/>
            <a:ext cx="11054080" cy="4104176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2222">
                <a:solidFill>
                  <a:schemeClr val="bg1"/>
                </a:solidFill>
              </a:defRPr>
            </a:lvl1pPr>
            <a:lvl2pPr marL="634994" indent="0">
              <a:buClr>
                <a:schemeClr val="bg2"/>
              </a:buClr>
              <a:buSzPct val="100000"/>
              <a:buFontTx/>
              <a:buNone/>
              <a:defRPr sz="2000">
                <a:solidFill>
                  <a:schemeClr val="bg1"/>
                </a:solidFill>
              </a:defRPr>
            </a:lvl2pPr>
            <a:lvl3pPr marL="1210016" indent="0">
              <a:buClr>
                <a:schemeClr val="bg2"/>
              </a:buClr>
              <a:buSzPct val="100000"/>
              <a:buFontTx/>
              <a:buNone/>
              <a:defRPr sz="2000">
                <a:solidFill>
                  <a:schemeClr val="bg1"/>
                </a:solidFill>
              </a:defRPr>
            </a:lvl3pPr>
            <a:lvl4pPr marL="1972008" indent="-253997"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</a:defRPr>
            </a:lvl4pPr>
            <a:lvl5pPr marL="2353004" indent="-253997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53720" y="1314815"/>
            <a:ext cx="11084560" cy="583848"/>
          </a:xfrm>
        </p:spPr>
        <p:txBody>
          <a:bodyPr/>
          <a:lstStyle>
            <a:lvl1pPr marL="0" indent="0" algn="ctr">
              <a:buFontTx/>
              <a:buNone/>
              <a:defRPr sz="2667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634994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210016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718011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2099007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98837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Photo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721" y="703918"/>
            <a:ext cx="6580130" cy="687368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8960" y="2336705"/>
            <a:ext cx="6562037" cy="4104176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2222">
                <a:solidFill>
                  <a:schemeClr val="bg1"/>
                </a:solidFill>
              </a:defRPr>
            </a:lvl1pPr>
            <a:lvl2pPr marL="634994" indent="0">
              <a:buClr>
                <a:schemeClr val="bg2"/>
              </a:buClr>
              <a:buSzPct val="100000"/>
              <a:buFontTx/>
              <a:buNone/>
              <a:defRPr sz="2000">
                <a:solidFill>
                  <a:schemeClr val="bg1"/>
                </a:solidFill>
              </a:defRPr>
            </a:lvl2pPr>
            <a:lvl3pPr marL="1210016" indent="0">
              <a:buClr>
                <a:schemeClr val="bg2"/>
              </a:buClr>
              <a:buSzPct val="100000"/>
              <a:buFontTx/>
              <a:buNone/>
              <a:defRPr sz="2000">
                <a:solidFill>
                  <a:schemeClr val="bg1"/>
                </a:solidFill>
              </a:defRPr>
            </a:lvl3pPr>
            <a:lvl4pPr marL="1972008" indent="-253997"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</a:defRPr>
            </a:lvl4pPr>
            <a:lvl5pPr marL="2353004" indent="-253997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53721" y="1314815"/>
            <a:ext cx="6580130" cy="583848"/>
          </a:xfrm>
        </p:spPr>
        <p:txBody>
          <a:bodyPr/>
          <a:lstStyle>
            <a:lvl1pPr marL="0" indent="0" algn="l">
              <a:buFontTx/>
              <a:buNone/>
              <a:defRPr sz="2667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634994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210016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718011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2099007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76030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720" y="734696"/>
            <a:ext cx="11084560" cy="65659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9747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-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720" y="3100706"/>
            <a:ext cx="11084560" cy="656590"/>
          </a:xfrm>
        </p:spPr>
        <p:txBody>
          <a:bodyPr anchor="ctr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87199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720" y="727058"/>
            <a:ext cx="11084560" cy="65659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53721" y="2346291"/>
            <a:ext cx="5494514" cy="4103912"/>
          </a:xfrm>
        </p:spPr>
        <p:txBody>
          <a:bodyPr/>
          <a:lstStyle>
            <a:lvl1pPr marL="257525" indent="-257525">
              <a:buSzPct val="100000"/>
              <a:buFontTx/>
              <a:buBlip>
                <a:blip r:embed="rId2"/>
              </a:buBlip>
              <a:defRPr sz="2667" b="0">
                <a:solidFill>
                  <a:schemeClr val="bg1"/>
                </a:solidFill>
              </a:defRPr>
            </a:lvl1pPr>
            <a:lvl2pPr marL="892519" indent="-257525">
              <a:buSzPct val="100000"/>
              <a:buFontTx/>
              <a:buBlip>
                <a:blip r:embed="rId2"/>
              </a:buBlip>
              <a:defRPr sz="2222" b="0">
                <a:solidFill>
                  <a:schemeClr val="bg1"/>
                </a:solidFill>
              </a:defRPr>
            </a:lvl2pPr>
            <a:lvl3pPr marL="1395223" indent="-185207">
              <a:buSzPct val="100000"/>
              <a:buFontTx/>
              <a:buBlip>
                <a:blip r:embed="rId2"/>
              </a:buBlip>
              <a:defRPr sz="2000" b="0">
                <a:solidFill>
                  <a:schemeClr val="bg1"/>
                </a:solidFill>
              </a:defRPr>
            </a:lvl3pPr>
            <a:lvl4pPr marL="1972008" indent="-253997">
              <a:buFont typeface="Wingdings" panose="05000000000000000000" pitchFamily="2" charset="2"/>
              <a:buChar char="§"/>
              <a:defRPr sz="2000" b="0">
                <a:solidFill>
                  <a:schemeClr val="tx1"/>
                </a:solidFill>
              </a:defRPr>
            </a:lvl4pPr>
            <a:lvl5pPr marL="2353004" indent="-253997">
              <a:buFont typeface="Wingdings" panose="05000000000000000000" pitchFamily="2" charset="2"/>
              <a:buChar char="§"/>
              <a:defRPr sz="2000" b="0">
                <a:solidFill>
                  <a:schemeClr val="tx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43767" y="2346291"/>
            <a:ext cx="5494513" cy="4103912"/>
          </a:xfrm>
        </p:spPr>
        <p:txBody>
          <a:bodyPr/>
          <a:lstStyle>
            <a:lvl1pPr marL="257525" indent="-257525">
              <a:buSzPct val="100000"/>
              <a:buFontTx/>
              <a:buBlip>
                <a:blip r:embed="rId2"/>
              </a:buBlip>
              <a:defRPr sz="2667" b="0">
                <a:solidFill>
                  <a:schemeClr val="bg1"/>
                </a:solidFill>
              </a:defRPr>
            </a:lvl1pPr>
            <a:lvl2pPr marL="892519" indent="-257525">
              <a:buSzPct val="100000"/>
              <a:buFontTx/>
              <a:buBlip>
                <a:blip r:embed="rId2"/>
              </a:buBlip>
              <a:defRPr sz="2222" b="0">
                <a:solidFill>
                  <a:schemeClr val="bg1"/>
                </a:solidFill>
              </a:defRPr>
            </a:lvl2pPr>
            <a:lvl3pPr marL="1395223" indent="-185207">
              <a:buSzPct val="100000"/>
              <a:buFontTx/>
              <a:buBlip>
                <a:blip r:embed="rId2"/>
              </a:buBlip>
              <a:defRPr sz="2000" b="0">
                <a:solidFill>
                  <a:schemeClr val="bg1"/>
                </a:solidFill>
              </a:defRPr>
            </a:lvl3pPr>
            <a:lvl4pPr marL="1972008" indent="-253997">
              <a:buFont typeface="Wingdings" panose="05000000000000000000" pitchFamily="2" charset="2"/>
              <a:buChar char="§"/>
              <a:defRPr sz="2000" b="0">
                <a:solidFill>
                  <a:schemeClr val="tx1"/>
                </a:solidFill>
              </a:defRPr>
            </a:lvl4pPr>
            <a:lvl5pPr marL="2353004" indent="-253997">
              <a:buFont typeface="Wingdings" panose="05000000000000000000" pitchFamily="2" charset="2"/>
              <a:buChar char="§"/>
              <a:defRPr sz="2000" b="0">
                <a:solidFill>
                  <a:schemeClr val="tx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53720" y="1311743"/>
            <a:ext cx="11084560" cy="583848"/>
          </a:xfrm>
        </p:spPr>
        <p:txBody>
          <a:bodyPr/>
          <a:lstStyle>
            <a:lvl1pPr marL="0" indent="0" algn="ctr">
              <a:buFontTx/>
              <a:buNone/>
              <a:defRPr sz="2667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634994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210016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718011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2099007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46502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26108" y="5947368"/>
            <a:ext cx="8739784" cy="410369"/>
          </a:xfrm>
        </p:spPr>
        <p:txBody>
          <a:bodyPr anchor="b"/>
          <a:lstStyle>
            <a:lvl1pPr algn="l">
              <a:defRPr sz="2222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03635" y="5713473"/>
            <a:ext cx="8384731" cy="115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271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C9F55-8A89-61FA-BE52-2C67ACD046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254F7B-5836-1756-3D89-5E0DCF0C61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982CF8-802C-BA6F-00F7-DD6B0D7634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50765D1-8E87-4B70-ED85-BFACADD913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A092BDA-A3EA-D939-0477-AF45DA98339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1298A5-745E-11A4-CBC5-CB7AF668F3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E7736-5FD0-4415-88D1-B516166F9A5A}" type="datetimeFigureOut">
              <a:rPr lang="en-US" smtClean="0"/>
              <a:t>7/21/2025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8BD1718-C2C1-5F2E-9F23-AE1A96C71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A57E8B5-6542-B2DB-B764-D89B20C20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5D5A9-47E7-4029-9600-2BB79491EB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75542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858195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DEMO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720" y="5743860"/>
            <a:ext cx="11084560" cy="595034"/>
          </a:xfrm>
        </p:spPr>
        <p:txBody>
          <a:bodyPr anchor="ctr"/>
          <a:lstStyle>
            <a:lvl1pPr algn="l">
              <a:defRPr sz="3556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70153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and 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639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720" y="734696"/>
            <a:ext cx="11084560" cy="656590"/>
          </a:xfrm>
        </p:spPr>
        <p:txBody>
          <a:bodyPr/>
          <a:lstStyle>
            <a:lvl1pPr algn="ctr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53720" y="1314816"/>
            <a:ext cx="11084560" cy="583848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2667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634943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209919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717873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2098839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0854716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A28B2A9-89D6-4CF3-BBAF-1CA0E88E14C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9E96A302-1F38-4275-8241-37FF3CB49A0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0499" y="2107183"/>
            <a:ext cx="1779550" cy="1442920"/>
          </a:xfrm>
          <a:prstGeom prst="rect">
            <a:avLst/>
          </a:prstGeom>
        </p:spPr>
      </p:pic>
      <p:sp>
        <p:nvSpPr>
          <p:cNvPr id="11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762000" y="5527040"/>
            <a:ext cx="6461760" cy="318036"/>
          </a:xfrm>
        </p:spPr>
        <p:txBody>
          <a:bodyPr wrap="square" anchor="t">
            <a:noAutofit/>
          </a:bodyPr>
          <a:lstStyle>
            <a:lvl1pPr marL="0" indent="0" algn="l">
              <a:lnSpc>
                <a:spcPct val="90000"/>
              </a:lnSpc>
              <a:spcBef>
                <a:spcPts val="667"/>
              </a:spcBef>
              <a:spcAft>
                <a:spcPts val="333"/>
              </a:spcAft>
              <a:buFontTx/>
              <a:buNone/>
              <a:defRPr sz="1556" b="0">
                <a:solidFill>
                  <a:schemeClr val="tx2"/>
                </a:solidFill>
                <a:latin typeface="Trebuchet MS" pitchFamily="34" charset="0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305" name="Title 304"/>
          <p:cNvSpPr>
            <a:spLocks noGrp="1"/>
          </p:cNvSpPr>
          <p:nvPr>
            <p:ph type="title" hasCustomPrompt="1"/>
          </p:nvPr>
        </p:nvSpPr>
        <p:spPr>
          <a:xfrm>
            <a:off x="762000" y="4470401"/>
            <a:ext cx="6461760" cy="1092061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4000" b="1" cap="all" baseline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887DABAD-3709-40C3-9EFD-BF1A6B6A204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40401" r="-3502"/>
          <a:stretch/>
        </p:blipFill>
        <p:spPr>
          <a:xfrm>
            <a:off x="2218812" y="2201747"/>
            <a:ext cx="2235200" cy="1227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780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lose up of a spider&#10;&#10;Description automatically generated">
            <a:extLst>
              <a:ext uri="{FF2B5EF4-FFF2-40B4-BE49-F238E27FC236}">
                <a16:creationId xmlns:a16="http://schemas.microsoft.com/office/drawing/2014/main" id="{312387AB-4080-4B69-BFCF-F134EF12C77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B8805453-93BD-4B24-A658-29DCC011299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77251" y="4907556"/>
            <a:ext cx="1779550" cy="144292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1FDA9BB0-5ECC-460A-9E7D-23BD2DACDBB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40401" r="-3502"/>
          <a:stretch/>
        </p:blipFill>
        <p:spPr>
          <a:xfrm>
            <a:off x="9702252" y="5015389"/>
            <a:ext cx="2235200" cy="12272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4C516B3-B2E1-4623-BC46-A0CEA8BE2A4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1753" b="-229"/>
          <a:stretch/>
        </p:blipFill>
        <p:spPr>
          <a:xfrm flipV="1">
            <a:off x="0" y="255222"/>
            <a:ext cx="12192000" cy="660277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04D3F7B-CD91-44BA-9E40-5924E8610DA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34000">
                <a:schemeClr val="tx1"/>
              </a:gs>
              <a:gs pos="100000">
                <a:schemeClr val="tx1">
                  <a:alpha val="3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EAEA4A6-14AA-4DF0-9176-E9D7313052E2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8152" y="4336019"/>
            <a:ext cx="3592064" cy="125860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51F5AD5-C852-41B0-B5E0-EF2D091A3512}"/>
              </a:ext>
            </a:extLst>
          </p:cNvPr>
          <p:cNvSpPr txBox="1"/>
          <p:nvPr userDrawn="1"/>
        </p:nvSpPr>
        <p:spPr>
          <a:xfrm>
            <a:off x="535157" y="5906228"/>
            <a:ext cx="2767361" cy="400110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2222">
                <a:solidFill>
                  <a:schemeClr val="tx2"/>
                </a:solidFill>
                <a:latin typeface="Trebuchet MS" panose="020B0603020202020204" pitchFamily="34" charset="0"/>
              </a:rPr>
              <a:t>www.nvidia.com/dli</a:t>
            </a:r>
          </a:p>
        </p:txBody>
      </p:sp>
    </p:spTree>
    <p:extLst>
      <p:ext uri="{BB962C8B-B14F-4D97-AF65-F5344CB8AC3E}">
        <p14:creationId xmlns:p14="http://schemas.microsoft.com/office/powerpoint/2010/main" val="1676855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720" y="579121"/>
            <a:ext cx="11084560" cy="656590"/>
          </a:xfrm>
        </p:spPr>
        <p:txBody>
          <a:bodyPr/>
          <a:lstStyle>
            <a:lvl1pPr algn="ctr">
              <a:defRPr sz="3111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4167" y="2336706"/>
            <a:ext cx="11054080" cy="4132139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1556">
                <a:solidFill>
                  <a:schemeClr val="accent4"/>
                </a:solidFill>
              </a:defRPr>
            </a:lvl1pPr>
            <a:lvl2pPr marL="634994" indent="0">
              <a:buClr>
                <a:schemeClr val="bg2"/>
              </a:buClr>
              <a:buSzPct val="100000"/>
              <a:buFontTx/>
              <a:buNone/>
              <a:defRPr sz="1333">
                <a:solidFill>
                  <a:schemeClr val="accent4"/>
                </a:solidFill>
              </a:defRPr>
            </a:lvl2pPr>
            <a:lvl3pPr marL="1210016" indent="0">
              <a:buClr>
                <a:schemeClr val="bg2"/>
              </a:buClr>
              <a:buSzPct val="100000"/>
              <a:buFontTx/>
              <a:buNone/>
              <a:defRPr sz="1222">
                <a:solidFill>
                  <a:schemeClr val="accent4"/>
                </a:solidFill>
              </a:defRPr>
            </a:lvl3pPr>
            <a:lvl4pPr marL="1972008" indent="-253997"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</a:defRPr>
            </a:lvl4pPr>
            <a:lvl5pPr marL="2353004" indent="-253997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53720" y="1209040"/>
            <a:ext cx="11084560" cy="583848"/>
          </a:xfrm>
        </p:spPr>
        <p:txBody>
          <a:bodyPr/>
          <a:lstStyle>
            <a:lvl1pPr marL="0" indent="0" algn="ctr">
              <a:buFontTx/>
              <a:buNone/>
              <a:defRPr sz="20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634994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210016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718011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2099007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11132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_ICON_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720" y="579121"/>
            <a:ext cx="11084560" cy="656590"/>
          </a:xfrm>
        </p:spPr>
        <p:txBody>
          <a:bodyPr/>
          <a:lstStyle>
            <a:lvl1pPr algn="ctr">
              <a:defRPr sz="3111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4167" y="2336706"/>
            <a:ext cx="11054080" cy="4132139"/>
          </a:xfrm>
        </p:spPr>
        <p:txBody>
          <a:bodyPr/>
          <a:lstStyle>
            <a:lvl1pPr marL="255762" indent="-255762">
              <a:buClr>
                <a:schemeClr val="bg2"/>
              </a:buClr>
              <a:buSzPct val="75000"/>
              <a:buFontTx/>
              <a:buBlip>
                <a:blip r:embed="rId2"/>
              </a:buBlip>
              <a:defRPr sz="1556">
                <a:solidFill>
                  <a:schemeClr val="accent4"/>
                </a:solidFill>
              </a:defRPr>
            </a:lvl1pPr>
            <a:lvl2pPr marL="888991" indent="-253997">
              <a:buClr>
                <a:schemeClr val="bg2"/>
              </a:buClr>
              <a:buSzPct val="75000"/>
              <a:buFontTx/>
              <a:buBlip>
                <a:blip r:embed="rId2"/>
              </a:buBlip>
              <a:defRPr sz="1333">
                <a:solidFill>
                  <a:schemeClr val="accent4"/>
                </a:solidFill>
              </a:defRPr>
            </a:lvl2pPr>
            <a:lvl3pPr marL="1398750" indent="-188735">
              <a:buClr>
                <a:schemeClr val="bg2"/>
              </a:buClr>
              <a:buSzPct val="75000"/>
              <a:buFontTx/>
              <a:buBlip>
                <a:blip r:embed="rId2"/>
              </a:buBlip>
              <a:defRPr sz="1222">
                <a:solidFill>
                  <a:schemeClr val="accent4"/>
                </a:solidFill>
              </a:defRPr>
            </a:lvl3pPr>
            <a:lvl4pPr marL="1972008" indent="-253997">
              <a:buClr>
                <a:schemeClr val="bg2"/>
              </a:buClr>
              <a:buSzPct val="75000"/>
              <a:buFontTx/>
              <a:buBlip>
                <a:blip r:embed="rId2"/>
              </a:buBlip>
              <a:defRPr sz="1111">
                <a:solidFill>
                  <a:schemeClr val="accent4"/>
                </a:solidFill>
                <a:latin typeface="Trebuchet MS" panose="020B0603020202020204" pitchFamily="34" charset="0"/>
              </a:defRPr>
            </a:lvl4pPr>
            <a:lvl5pPr marL="2353004" indent="-253997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53720" y="1209040"/>
            <a:ext cx="11084560" cy="583848"/>
          </a:xfrm>
        </p:spPr>
        <p:txBody>
          <a:bodyPr/>
          <a:lstStyle>
            <a:lvl1pPr marL="0" indent="0" algn="ctr">
              <a:buFontTx/>
              <a:buNone/>
              <a:defRPr sz="20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634994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210016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718011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2099007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24429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720" y="579121"/>
            <a:ext cx="11084560" cy="656590"/>
          </a:xfrm>
        </p:spPr>
        <p:txBody>
          <a:bodyPr/>
          <a:lstStyle>
            <a:lvl1pPr algn="ctr">
              <a:defRPr sz="311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4167" y="2336706"/>
            <a:ext cx="11054080" cy="4132139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1556">
                <a:solidFill>
                  <a:schemeClr val="accent4"/>
                </a:solidFill>
              </a:defRPr>
            </a:lvl1pPr>
            <a:lvl2pPr marL="634994" indent="0">
              <a:buClr>
                <a:schemeClr val="bg2"/>
              </a:buClr>
              <a:buSzPct val="100000"/>
              <a:buFontTx/>
              <a:buNone/>
              <a:defRPr sz="1333">
                <a:solidFill>
                  <a:schemeClr val="accent4"/>
                </a:solidFill>
              </a:defRPr>
            </a:lvl2pPr>
            <a:lvl3pPr marL="1210016" indent="0">
              <a:buClr>
                <a:schemeClr val="bg2"/>
              </a:buClr>
              <a:buSzPct val="100000"/>
              <a:buFontTx/>
              <a:buNone/>
              <a:defRPr sz="1222">
                <a:solidFill>
                  <a:schemeClr val="accent4"/>
                </a:solidFill>
              </a:defRPr>
            </a:lvl3pPr>
            <a:lvl4pPr marL="1972008" indent="-253997"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</a:defRPr>
            </a:lvl4pPr>
            <a:lvl5pPr marL="2353004" indent="-253997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53720" y="1209040"/>
            <a:ext cx="11084560" cy="583848"/>
          </a:xfrm>
        </p:spPr>
        <p:txBody>
          <a:bodyPr/>
          <a:lstStyle>
            <a:lvl1pPr marL="0" indent="0" algn="ctr">
              <a:buFontTx/>
              <a:buNone/>
              <a:defRPr sz="20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634994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210016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718011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2099007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Rectangle 6"/>
          <p:cNvSpPr/>
          <p:nvPr/>
        </p:nvSpPr>
        <p:spPr>
          <a:xfrm>
            <a:off x="186981" y="6417617"/>
            <a:ext cx="3069851" cy="275713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b"/>
          <a:lstStyle/>
          <a:p>
            <a:pPr marL="0" marR="0" lvl="0" indent="0" algn="l" defTabSz="507995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78" b="1" i="0" kern="0" dirty="0">
                <a:solidFill>
                  <a:schemeClr val="bg1"/>
                </a:solidFill>
                <a:latin typeface="Trebuchet MS"/>
              </a:rPr>
              <a:t>NVIDIA CONFIDENTIAL. DO NOT DISTRIBUTE.</a:t>
            </a:r>
          </a:p>
        </p:txBody>
      </p:sp>
    </p:spTree>
    <p:extLst>
      <p:ext uri="{BB962C8B-B14F-4D97-AF65-F5344CB8AC3E}">
        <p14:creationId xmlns:p14="http://schemas.microsoft.com/office/powerpoint/2010/main" val="2279608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, Content - NO LOGO &amp; PAGE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720" y="579121"/>
            <a:ext cx="11084560" cy="656590"/>
          </a:xfrm>
        </p:spPr>
        <p:txBody>
          <a:bodyPr/>
          <a:lstStyle>
            <a:lvl1pPr algn="ctr">
              <a:defRPr sz="311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8960" y="2336706"/>
            <a:ext cx="11069320" cy="3942174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1556">
                <a:solidFill>
                  <a:schemeClr val="accent4"/>
                </a:solidFill>
              </a:defRPr>
            </a:lvl1pPr>
            <a:lvl2pPr marL="634994" indent="0">
              <a:buClr>
                <a:schemeClr val="bg2"/>
              </a:buClr>
              <a:buSzPct val="100000"/>
              <a:buFontTx/>
              <a:buNone/>
              <a:defRPr sz="1333">
                <a:solidFill>
                  <a:schemeClr val="accent4"/>
                </a:solidFill>
              </a:defRPr>
            </a:lvl2pPr>
            <a:lvl3pPr marL="1210016" indent="0">
              <a:buClr>
                <a:schemeClr val="bg2"/>
              </a:buClr>
              <a:buSzPct val="100000"/>
              <a:buFontTx/>
              <a:buNone/>
              <a:defRPr sz="1333">
                <a:solidFill>
                  <a:schemeClr val="accent4"/>
                </a:solidFill>
              </a:defRPr>
            </a:lvl3pPr>
            <a:lvl4pPr marL="1972008" indent="-253997"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</a:defRPr>
            </a:lvl4pPr>
            <a:lvl5pPr marL="2353004" indent="-253997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53720" y="1209040"/>
            <a:ext cx="11084560" cy="583848"/>
          </a:xfrm>
        </p:spPr>
        <p:txBody>
          <a:bodyPr/>
          <a:lstStyle>
            <a:lvl1pPr marL="0" indent="0" algn="ctr">
              <a:buFontTx/>
              <a:buNone/>
              <a:defRPr sz="20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634994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210016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718011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2099007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79551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F2397-168C-65B1-F7CF-4673D2C5F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ADDC4DF-8275-8B31-C9AA-A9731C61C7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E7736-5FD0-4415-88D1-B516166F9A5A}" type="datetimeFigureOut">
              <a:rPr lang="en-US" smtClean="0"/>
              <a:t>7/21/2025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D26B55-E1B1-7F9F-FB44-B3A800ADB9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1D5B59-2DD5-5BB7-CC9F-6D318B211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5D5A9-47E7-4029-9600-2BB79491EB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1007514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hoto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6924" y="1998434"/>
            <a:ext cx="4671558" cy="687368"/>
          </a:xfrm>
        </p:spPr>
        <p:txBody>
          <a:bodyPr/>
          <a:lstStyle>
            <a:lvl1pPr algn="l">
              <a:defRPr sz="311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6924" y="3412866"/>
            <a:ext cx="4658712" cy="2796766"/>
          </a:xfrm>
        </p:spPr>
        <p:txBody>
          <a:bodyPr/>
          <a:lstStyle>
            <a:lvl1pPr marL="0" indent="0">
              <a:spcBef>
                <a:spcPts val="556"/>
              </a:spcBef>
              <a:spcAft>
                <a:spcPts val="556"/>
              </a:spcAft>
              <a:buClr>
                <a:schemeClr val="bg2"/>
              </a:buClr>
              <a:buSzPct val="100000"/>
              <a:buFontTx/>
              <a:buNone/>
              <a:defRPr sz="1333">
                <a:solidFill>
                  <a:schemeClr val="accent4"/>
                </a:solidFill>
              </a:defRPr>
            </a:lvl1pPr>
            <a:lvl2pPr marL="634994" indent="0">
              <a:spcBef>
                <a:spcPts val="556"/>
              </a:spcBef>
              <a:spcAft>
                <a:spcPts val="556"/>
              </a:spcAft>
              <a:buClr>
                <a:schemeClr val="bg2"/>
              </a:buClr>
              <a:buSzPct val="100000"/>
              <a:buFontTx/>
              <a:buNone/>
              <a:defRPr sz="1222">
                <a:solidFill>
                  <a:schemeClr val="accent4"/>
                </a:solidFill>
              </a:defRPr>
            </a:lvl2pPr>
            <a:lvl3pPr marL="1210016" indent="0">
              <a:spcBef>
                <a:spcPts val="556"/>
              </a:spcBef>
              <a:spcAft>
                <a:spcPts val="556"/>
              </a:spcAft>
              <a:buClr>
                <a:schemeClr val="bg2"/>
              </a:buClr>
              <a:buSzPct val="100000"/>
              <a:buFontTx/>
              <a:buNone/>
              <a:defRPr sz="1222">
                <a:solidFill>
                  <a:schemeClr val="accent4"/>
                </a:solidFill>
              </a:defRPr>
            </a:lvl3pPr>
            <a:lvl4pPr marL="1972008" indent="-253997"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</a:defRPr>
            </a:lvl4pPr>
            <a:lvl5pPr marL="2353004" indent="-253997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76924" y="2609330"/>
            <a:ext cx="4671558" cy="583848"/>
          </a:xfrm>
        </p:spPr>
        <p:txBody>
          <a:bodyPr/>
          <a:lstStyle>
            <a:lvl1pPr marL="0" indent="0" algn="l">
              <a:buFontTx/>
              <a:buNone/>
              <a:defRPr sz="20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634994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210016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718011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2099007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2F8FCCE-B6F7-40D9-BD7E-F82303A5F95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1565455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lternat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7200" y="1998434"/>
            <a:ext cx="6045200" cy="687368"/>
          </a:xfrm>
        </p:spPr>
        <p:txBody>
          <a:bodyPr/>
          <a:lstStyle>
            <a:lvl1pPr algn="l">
              <a:defRPr sz="311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37200" y="3241040"/>
            <a:ext cx="6035040" cy="2796766"/>
          </a:xfrm>
        </p:spPr>
        <p:txBody>
          <a:bodyPr/>
          <a:lstStyle>
            <a:lvl1pPr marL="0" indent="0">
              <a:spcBef>
                <a:spcPts val="556"/>
              </a:spcBef>
              <a:spcAft>
                <a:spcPts val="556"/>
              </a:spcAft>
              <a:buClr>
                <a:schemeClr val="bg2"/>
              </a:buClr>
              <a:buSzPct val="100000"/>
              <a:buFontTx/>
              <a:buNone/>
              <a:defRPr sz="1333">
                <a:solidFill>
                  <a:schemeClr val="accent4"/>
                </a:solidFill>
              </a:defRPr>
            </a:lvl1pPr>
            <a:lvl2pPr marL="634994" indent="0">
              <a:spcBef>
                <a:spcPts val="556"/>
              </a:spcBef>
              <a:spcAft>
                <a:spcPts val="556"/>
              </a:spcAft>
              <a:buClr>
                <a:schemeClr val="bg2"/>
              </a:buClr>
              <a:buSzPct val="100000"/>
              <a:buFontTx/>
              <a:buNone/>
              <a:defRPr sz="1222">
                <a:solidFill>
                  <a:schemeClr val="accent4"/>
                </a:solidFill>
              </a:defRPr>
            </a:lvl2pPr>
            <a:lvl3pPr marL="1210016" indent="0">
              <a:spcBef>
                <a:spcPts val="556"/>
              </a:spcBef>
              <a:spcAft>
                <a:spcPts val="556"/>
              </a:spcAft>
              <a:buClr>
                <a:schemeClr val="bg2"/>
              </a:buClr>
              <a:buSzPct val="100000"/>
              <a:buFontTx/>
              <a:buNone/>
              <a:defRPr sz="1222">
                <a:solidFill>
                  <a:schemeClr val="accent4"/>
                </a:solidFill>
              </a:defRPr>
            </a:lvl3pPr>
            <a:lvl4pPr marL="1972008" indent="-253997"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</a:defRPr>
            </a:lvl4pPr>
            <a:lvl5pPr marL="2353004" indent="-253997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537200" y="2631440"/>
            <a:ext cx="6045200" cy="583848"/>
          </a:xfrm>
        </p:spPr>
        <p:txBody>
          <a:bodyPr/>
          <a:lstStyle>
            <a:lvl1pPr marL="0" indent="0" algn="l">
              <a:buFontTx/>
              <a:buNone/>
              <a:defRPr sz="20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634994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210016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718011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2099007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4516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6302B7CA-37AE-4D42-BAAD-C239CA228AB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7E5A86F-C58B-4AC6-A9A2-0D963DD9DE1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107771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CC9D3D8-33FC-4EE7-AE65-7535FEAB06AA}"/>
              </a:ext>
            </a:extLst>
          </p:cNvPr>
          <p:cNvSpPr/>
          <p:nvPr/>
        </p:nvSpPr>
        <p:spPr>
          <a:xfrm>
            <a:off x="1" y="0"/>
            <a:ext cx="11919414" cy="62788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720" y="579121"/>
            <a:ext cx="11084560" cy="656590"/>
          </a:xfrm>
        </p:spPr>
        <p:txBody>
          <a:bodyPr/>
          <a:lstStyle>
            <a:lvl1pPr algn="ctr">
              <a:defRPr sz="311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80B5A35-FF68-49B5-A68A-1E3E0A7D547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1387396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ansition / 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F3AE616-A526-467A-9354-356237D56F8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7040" y="4693921"/>
            <a:ext cx="5974080" cy="1526599"/>
          </a:xfrm>
        </p:spPr>
        <p:txBody>
          <a:bodyPr anchor="b"/>
          <a:lstStyle>
            <a:lvl1pPr algn="ctr">
              <a:defRPr sz="3778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6583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mbarg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5E518B9-8953-4D61-86EB-BF726D7CE198}"/>
              </a:ext>
            </a:extLst>
          </p:cNvPr>
          <p:cNvGrpSpPr/>
          <p:nvPr/>
        </p:nvGrpSpPr>
        <p:grpSpPr>
          <a:xfrm>
            <a:off x="-1474786" y="-449851"/>
            <a:ext cx="15140743" cy="7759251"/>
            <a:chOff x="-1327308" y="-404866"/>
            <a:chExt cx="13626669" cy="6983326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486AA18-85AA-4ECF-BC7C-6CDDDFA8AED1}"/>
                </a:ext>
              </a:extLst>
            </p:cNvPr>
            <p:cNvSpPr/>
            <p:nvPr/>
          </p:nvSpPr>
          <p:spPr>
            <a:xfrm>
              <a:off x="0" y="0"/>
              <a:ext cx="10972800" cy="6172200"/>
            </a:xfrm>
            <a:prstGeom prst="rect">
              <a:avLst/>
            </a:prstGeom>
            <a:solidFill>
              <a:srgbClr val="9A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  <p:sp>
          <p:nvSpPr>
            <p:cNvPr id="10" name="Freeform 16">
              <a:extLst>
                <a:ext uri="{FF2B5EF4-FFF2-40B4-BE49-F238E27FC236}">
                  <a16:creationId xmlns:a16="http://schemas.microsoft.com/office/drawing/2014/main" id="{779DBA0E-78FD-499D-B7C5-9610ED16A58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2695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1" name="Freeform 16">
              <a:extLst>
                <a:ext uri="{FF2B5EF4-FFF2-40B4-BE49-F238E27FC236}">
                  <a16:creationId xmlns:a16="http://schemas.microsoft.com/office/drawing/2014/main" id="{4856087B-5738-47BA-B257-0AE16578FE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16601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2" name="Freeform 16">
              <a:extLst>
                <a:ext uri="{FF2B5EF4-FFF2-40B4-BE49-F238E27FC236}">
                  <a16:creationId xmlns:a16="http://schemas.microsoft.com/office/drawing/2014/main" id="{30EA3BC0-CA75-4A9F-844C-9DF7651395F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70507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3" name="Freeform 16">
              <a:extLst>
                <a:ext uri="{FF2B5EF4-FFF2-40B4-BE49-F238E27FC236}">
                  <a16:creationId xmlns:a16="http://schemas.microsoft.com/office/drawing/2014/main" id="{09D9D0DC-416F-4D02-AE51-DC94179FE30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24413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4" name="Freeform 16">
              <a:extLst>
                <a:ext uri="{FF2B5EF4-FFF2-40B4-BE49-F238E27FC236}">
                  <a16:creationId xmlns:a16="http://schemas.microsoft.com/office/drawing/2014/main" id="{B3F11494-DD54-4DA3-999D-60884617ABD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8319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5" name="Freeform 16">
              <a:extLst>
                <a:ext uri="{FF2B5EF4-FFF2-40B4-BE49-F238E27FC236}">
                  <a16:creationId xmlns:a16="http://schemas.microsoft.com/office/drawing/2014/main" id="{B8DA5A4A-C129-4A6A-8590-D776A55A56C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32225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AA72853C-EBAC-4426-B8F7-4D7FF7CE761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86131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0AA148D7-A843-4289-9E59-D4B56EBE964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40037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8" name="Freeform 16">
              <a:extLst>
                <a:ext uri="{FF2B5EF4-FFF2-40B4-BE49-F238E27FC236}">
                  <a16:creationId xmlns:a16="http://schemas.microsoft.com/office/drawing/2014/main" id="{3DFDAB2E-4FBE-4EA1-9068-98D2A1969CA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93943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9" name="Freeform 16">
              <a:extLst>
                <a:ext uri="{FF2B5EF4-FFF2-40B4-BE49-F238E27FC236}">
                  <a16:creationId xmlns:a16="http://schemas.microsoft.com/office/drawing/2014/main" id="{1CB7337C-1F1B-4024-8C1B-11452904101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47849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0" name="Freeform 16">
              <a:extLst>
                <a:ext uri="{FF2B5EF4-FFF2-40B4-BE49-F238E27FC236}">
                  <a16:creationId xmlns:a16="http://schemas.microsoft.com/office/drawing/2014/main" id="{3AC71E65-025E-4CD8-9C62-5C672876AB2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01755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1" name="Freeform 16">
              <a:extLst>
                <a:ext uri="{FF2B5EF4-FFF2-40B4-BE49-F238E27FC236}">
                  <a16:creationId xmlns:a16="http://schemas.microsoft.com/office/drawing/2014/main" id="{CC69994B-2A96-4E6B-90E0-7C6012E4388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55661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95DA46AF-2C01-438F-ABE1-131B508F707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09567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3" name="Freeform 16">
              <a:extLst>
                <a:ext uri="{FF2B5EF4-FFF2-40B4-BE49-F238E27FC236}">
                  <a16:creationId xmlns:a16="http://schemas.microsoft.com/office/drawing/2014/main" id="{AD1F7F7D-46C6-41FC-9A05-60CDDDABC9B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63473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4" name="Freeform 16">
              <a:extLst>
                <a:ext uri="{FF2B5EF4-FFF2-40B4-BE49-F238E27FC236}">
                  <a16:creationId xmlns:a16="http://schemas.microsoft.com/office/drawing/2014/main" id="{E6044945-DD35-4A1F-B666-67B79DB3B9E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17379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5" name="Freeform 16">
              <a:extLst>
                <a:ext uri="{FF2B5EF4-FFF2-40B4-BE49-F238E27FC236}">
                  <a16:creationId xmlns:a16="http://schemas.microsoft.com/office/drawing/2014/main" id="{B6707B12-7E15-44BA-A75C-D231A0BD9DD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71285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6" name="Freeform 16">
              <a:extLst>
                <a:ext uri="{FF2B5EF4-FFF2-40B4-BE49-F238E27FC236}">
                  <a16:creationId xmlns:a16="http://schemas.microsoft.com/office/drawing/2014/main" id="{C9CA6F74-E612-4E07-826D-3714EA654BE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25191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7" name="Freeform 16">
              <a:extLst>
                <a:ext uri="{FF2B5EF4-FFF2-40B4-BE49-F238E27FC236}">
                  <a16:creationId xmlns:a16="http://schemas.microsoft.com/office/drawing/2014/main" id="{9C232950-AF88-4D8C-98A2-58E2906C02B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79097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8" name="Freeform 16">
              <a:extLst>
                <a:ext uri="{FF2B5EF4-FFF2-40B4-BE49-F238E27FC236}">
                  <a16:creationId xmlns:a16="http://schemas.microsoft.com/office/drawing/2014/main" id="{577A18B0-195A-44F8-8045-DEE9F4805CF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33003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9" name="Freeform 16">
              <a:extLst>
                <a:ext uri="{FF2B5EF4-FFF2-40B4-BE49-F238E27FC236}">
                  <a16:creationId xmlns:a16="http://schemas.microsoft.com/office/drawing/2014/main" id="{C57DA582-5E40-4087-915C-A8AFB763CE7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86909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30" name="Freeform 16">
              <a:extLst>
                <a:ext uri="{FF2B5EF4-FFF2-40B4-BE49-F238E27FC236}">
                  <a16:creationId xmlns:a16="http://schemas.microsoft.com/office/drawing/2014/main" id="{6B9446B2-AA95-41F1-8CE9-9C293FF2FFB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340815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31" name="Freeform 16">
              <a:extLst>
                <a:ext uri="{FF2B5EF4-FFF2-40B4-BE49-F238E27FC236}">
                  <a16:creationId xmlns:a16="http://schemas.microsoft.com/office/drawing/2014/main" id="{09C2F6DB-63BE-4BEF-BD50-8E85A06AF34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94721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32" name="Freeform 16">
              <a:extLst>
                <a:ext uri="{FF2B5EF4-FFF2-40B4-BE49-F238E27FC236}">
                  <a16:creationId xmlns:a16="http://schemas.microsoft.com/office/drawing/2014/main" id="{AB269B44-FFE3-44F5-9547-2D66569163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048627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33" name="Freeform 16">
              <a:extLst>
                <a:ext uri="{FF2B5EF4-FFF2-40B4-BE49-F238E27FC236}">
                  <a16:creationId xmlns:a16="http://schemas.microsoft.com/office/drawing/2014/main" id="{D7B33E0B-D54D-4AD0-93EB-2D85D95AA70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402533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34" name="Freeform 16">
              <a:extLst>
                <a:ext uri="{FF2B5EF4-FFF2-40B4-BE49-F238E27FC236}">
                  <a16:creationId xmlns:a16="http://schemas.microsoft.com/office/drawing/2014/main" id="{C82CDED5-DC3C-4291-8FB5-4FBECACC093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756439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35" name="Freeform 16">
              <a:extLst>
                <a:ext uri="{FF2B5EF4-FFF2-40B4-BE49-F238E27FC236}">
                  <a16:creationId xmlns:a16="http://schemas.microsoft.com/office/drawing/2014/main" id="{38B0CFAC-4CC8-4BD7-9602-D3F62B41114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110345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36" name="Freeform 16">
              <a:extLst>
                <a:ext uri="{FF2B5EF4-FFF2-40B4-BE49-F238E27FC236}">
                  <a16:creationId xmlns:a16="http://schemas.microsoft.com/office/drawing/2014/main" id="{9D7BB7E2-49CE-405B-BBC3-0D3235E735E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464251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37" name="Freeform 16">
              <a:extLst>
                <a:ext uri="{FF2B5EF4-FFF2-40B4-BE49-F238E27FC236}">
                  <a16:creationId xmlns:a16="http://schemas.microsoft.com/office/drawing/2014/main" id="{D724979D-D321-46A4-8BFB-4BE56A78ED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818157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38" name="Freeform 16">
              <a:extLst>
                <a:ext uri="{FF2B5EF4-FFF2-40B4-BE49-F238E27FC236}">
                  <a16:creationId xmlns:a16="http://schemas.microsoft.com/office/drawing/2014/main" id="{A90ECEE1-1C0E-48A4-8212-4FDF80E3400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172063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39" name="Freeform 16">
              <a:extLst>
                <a:ext uri="{FF2B5EF4-FFF2-40B4-BE49-F238E27FC236}">
                  <a16:creationId xmlns:a16="http://schemas.microsoft.com/office/drawing/2014/main" id="{6A4F312E-AC0E-438F-85DE-734894B59F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525969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40" name="Freeform 16">
              <a:extLst>
                <a:ext uri="{FF2B5EF4-FFF2-40B4-BE49-F238E27FC236}">
                  <a16:creationId xmlns:a16="http://schemas.microsoft.com/office/drawing/2014/main" id="{1143C46B-BB0E-42E1-91DB-CF7866DEF0A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879862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41" name="Freeform 16">
              <a:extLst>
                <a:ext uri="{FF2B5EF4-FFF2-40B4-BE49-F238E27FC236}">
                  <a16:creationId xmlns:a16="http://schemas.microsoft.com/office/drawing/2014/main" id="{8789D5ED-08F4-45B7-96D5-9DB37E826F7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91211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42" name="Freeform 16">
              <a:extLst>
                <a:ext uri="{FF2B5EF4-FFF2-40B4-BE49-F238E27FC236}">
                  <a16:creationId xmlns:a16="http://schemas.microsoft.com/office/drawing/2014/main" id="{C71D4383-262D-49BE-8F2A-35EABE4CA51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2695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43" name="Freeform 16">
              <a:extLst>
                <a:ext uri="{FF2B5EF4-FFF2-40B4-BE49-F238E27FC236}">
                  <a16:creationId xmlns:a16="http://schemas.microsoft.com/office/drawing/2014/main" id="{B2D051A4-B41D-49C5-BCBA-B200CE92746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16601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44" name="Freeform 16">
              <a:extLst>
                <a:ext uri="{FF2B5EF4-FFF2-40B4-BE49-F238E27FC236}">
                  <a16:creationId xmlns:a16="http://schemas.microsoft.com/office/drawing/2014/main" id="{EA204CAE-8CAD-4182-AFDF-6D71A5318AF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70507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45" name="Freeform 16">
              <a:extLst>
                <a:ext uri="{FF2B5EF4-FFF2-40B4-BE49-F238E27FC236}">
                  <a16:creationId xmlns:a16="http://schemas.microsoft.com/office/drawing/2014/main" id="{F2D419D0-1198-497F-8FCB-0E4E01ABEB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24413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46" name="Freeform 16">
              <a:extLst>
                <a:ext uri="{FF2B5EF4-FFF2-40B4-BE49-F238E27FC236}">
                  <a16:creationId xmlns:a16="http://schemas.microsoft.com/office/drawing/2014/main" id="{42DA3B58-E508-46A3-B351-BFD7A44A340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8319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47" name="Freeform 16">
              <a:extLst>
                <a:ext uri="{FF2B5EF4-FFF2-40B4-BE49-F238E27FC236}">
                  <a16:creationId xmlns:a16="http://schemas.microsoft.com/office/drawing/2014/main" id="{E56F4597-4576-4F1D-9E8B-57D61B7AF97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32225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48" name="Freeform 16">
              <a:extLst>
                <a:ext uri="{FF2B5EF4-FFF2-40B4-BE49-F238E27FC236}">
                  <a16:creationId xmlns:a16="http://schemas.microsoft.com/office/drawing/2014/main" id="{C16A7CB5-E8F5-43EC-B4DA-8367563CBA2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86131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49" name="Freeform 16">
              <a:extLst>
                <a:ext uri="{FF2B5EF4-FFF2-40B4-BE49-F238E27FC236}">
                  <a16:creationId xmlns:a16="http://schemas.microsoft.com/office/drawing/2014/main" id="{B63EEF7E-F8C7-40A7-9EC5-7A2377B3E9A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40037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50" name="Freeform 16">
              <a:extLst>
                <a:ext uri="{FF2B5EF4-FFF2-40B4-BE49-F238E27FC236}">
                  <a16:creationId xmlns:a16="http://schemas.microsoft.com/office/drawing/2014/main" id="{18561612-6FBC-464D-9063-754B5DF158D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93943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51" name="Freeform 16">
              <a:extLst>
                <a:ext uri="{FF2B5EF4-FFF2-40B4-BE49-F238E27FC236}">
                  <a16:creationId xmlns:a16="http://schemas.microsoft.com/office/drawing/2014/main" id="{9FB80B49-CDD0-491F-B397-AF746CB7451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47849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52" name="Freeform 16">
              <a:extLst>
                <a:ext uri="{FF2B5EF4-FFF2-40B4-BE49-F238E27FC236}">
                  <a16:creationId xmlns:a16="http://schemas.microsoft.com/office/drawing/2014/main" id="{F04631F3-C493-4A64-AAFD-4686A560F6A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01755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53" name="Freeform 16">
              <a:extLst>
                <a:ext uri="{FF2B5EF4-FFF2-40B4-BE49-F238E27FC236}">
                  <a16:creationId xmlns:a16="http://schemas.microsoft.com/office/drawing/2014/main" id="{A457E3A0-7D3B-4D8D-909F-FA0F06B944B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55661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54" name="Freeform 16">
              <a:extLst>
                <a:ext uri="{FF2B5EF4-FFF2-40B4-BE49-F238E27FC236}">
                  <a16:creationId xmlns:a16="http://schemas.microsoft.com/office/drawing/2014/main" id="{D8E8EADD-8531-47CC-A9F2-A5B20F7DA15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09567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55" name="Freeform 16">
              <a:extLst>
                <a:ext uri="{FF2B5EF4-FFF2-40B4-BE49-F238E27FC236}">
                  <a16:creationId xmlns:a16="http://schemas.microsoft.com/office/drawing/2014/main" id="{24D2EADF-B7B9-4986-AEDB-A2D41F636C1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63473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56" name="Freeform 16">
              <a:extLst>
                <a:ext uri="{FF2B5EF4-FFF2-40B4-BE49-F238E27FC236}">
                  <a16:creationId xmlns:a16="http://schemas.microsoft.com/office/drawing/2014/main" id="{0683D26A-EB07-4380-8914-B6AECFE4BF3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17379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57" name="Freeform 16">
              <a:extLst>
                <a:ext uri="{FF2B5EF4-FFF2-40B4-BE49-F238E27FC236}">
                  <a16:creationId xmlns:a16="http://schemas.microsoft.com/office/drawing/2014/main" id="{78C3AD2F-A184-4332-ADCE-E7FEDE7BA62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71285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58" name="Freeform 16">
              <a:extLst>
                <a:ext uri="{FF2B5EF4-FFF2-40B4-BE49-F238E27FC236}">
                  <a16:creationId xmlns:a16="http://schemas.microsoft.com/office/drawing/2014/main" id="{01ACBB54-13C8-4052-B203-3996848511D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25191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59" name="Freeform 16">
              <a:extLst>
                <a:ext uri="{FF2B5EF4-FFF2-40B4-BE49-F238E27FC236}">
                  <a16:creationId xmlns:a16="http://schemas.microsoft.com/office/drawing/2014/main" id="{892B4C18-A783-475D-8EEF-F11FBA1A32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79097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60" name="Freeform 16">
              <a:extLst>
                <a:ext uri="{FF2B5EF4-FFF2-40B4-BE49-F238E27FC236}">
                  <a16:creationId xmlns:a16="http://schemas.microsoft.com/office/drawing/2014/main" id="{A62353FE-8604-486E-9560-78C474AC8F4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33003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61" name="Freeform 16">
              <a:extLst>
                <a:ext uri="{FF2B5EF4-FFF2-40B4-BE49-F238E27FC236}">
                  <a16:creationId xmlns:a16="http://schemas.microsoft.com/office/drawing/2014/main" id="{4A5FC7DA-BB86-43EB-AC23-48D1752A6A6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86909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62" name="Freeform 16">
              <a:extLst>
                <a:ext uri="{FF2B5EF4-FFF2-40B4-BE49-F238E27FC236}">
                  <a16:creationId xmlns:a16="http://schemas.microsoft.com/office/drawing/2014/main" id="{57B12D9F-3BBD-4FAF-A8AB-5C32680329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340815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63" name="Freeform 16">
              <a:extLst>
                <a:ext uri="{FF2B5EF4-FFF2-40B4-BE49-F238E27FC236}">
                  <a16:creationId xmlns:a16="http://schemas.microsoft.com/office/drawing/2014/main" id="{B7B50CA6-941B-4F77-891D-BA2C28D0CAB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94721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64" name="Freeform 16">
              <a:extLst>
                <a:ext uri="{FF2B5EF4-FFF2-40B4-BE49-F238E27FC236}">
                  <a16:creationId xmlns:a16="http://schemas.microsoft.com/office/drawing/2014/main" id="{0194FC04-B2A1-4C52-B275-3D32DD41DDB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048627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65" name="Freeform 16">
              <a:extLst>
                <a:ext uri="{FF2B5EF4-FFF2-40B4-BE49-F238E27FC236}">
                  <a16:creationId xmlns:a16="http://schemas.microsoft.com/office/drawing/2014/main" id="{3055B924-F529-4C4C-A7F1-F0D1B50A73A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402533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66" name="Freeform 16">
              <a:extLst>
                <a:ext uri="{FF2B5EF4-FFF2-40B4-BE49-F238E27FC236}">
                  <a16:creationId xmlns:a16="http://schemas.microsoft.com/office/drawing/2014/main" id="{1DCBE022-831C-4DEF-8567-F73AB476C6E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756439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67" name="Freeform 16">
              <a:extLst>
                <a:ext uri="{FF2B5EF4-FFF2-40B4-BE49-F238E27FC236}">
                  <a16:creationId xmlns:a16="http://schemas.microsoft.com/office/drawing/2014/main" id="{4677A0E0-1BE9-4AD9-8081-3970B6DE761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110345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68" name="Freeform 16">
              <a:extLst>
                <a:ext uri="{FF2B5EF4-FFF2-40B4-BE49-F238E27FC236}">
                  <a16:creationId xmlns:a16="http://schemas.microsoft.com/office/drawing/2014/main" id="{5056D7AA-7E9E-4019-92DE-9258C7BADCA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464251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69" name="Freeform 16">
              <a:extLst>
                <a:ext uri="{FF2B5EF4-FFF2-40B4-BE49-F238E27FC236}">
                  <a16:creationId xmlns:a16="http://schemas.microsoft.com/office/drawing/2014/main" id="{B52F2FF3-8B1D-4A44-8280-D43163EC0C7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818157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70" name="Freeform 16">
              <a:extLst>
                <a:ext uri="{FF2B5EF4-FFF2-40B4-BE49-F238E27FC236}">
                  <a16:creationId xmlns:a16="http://schemas.microsoft.com/office/drawing/2014/main" id="{8B2B15A4-341E-44E2-AA50-1BF44E93879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172063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71" name="Freeform 16">
              <a:extLst>
                <a:ext uri="{FF2B5EF4-FFF2-40B4-BE49-F238E27FC236}">
                  <a16:creationId xmlns:a16="http://schemas.microsoft.com/office/drawing/2014/main" id="{ACC84E38-6617-4E04-B995-881604F99C4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525969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72" name="Freeform 16">
              <a:extLst>
                <a:ext uri="{FF2B5EF4-FFF2-40B4-BE49-F238E27FC236}">
                  <a16:creationId xmlns:a16="http://schemas.microsoft.com/office/drawing/2014/main" id="{C6B285A5-12A2-48AF-893D-59830166139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879862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73" name="Freeform 16">
              <a:extLst>
                <a:ext uri="{FF2B5EF4-FFF2-40B4-BE49-F238E27FC236}">
                  <a16:creationId xmlns:a16="http://schemas.microsoft.com/office/drawing/2014/main" id="{47084835-C1A6-434A-A2AB-3E7DA4267BA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91211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74" name="Freeform 16">
              <a:extLst>
                <a:ext uri="{FF2B5EF4-FFF2-40B4-BE49-F238E27FC236}">
                  <a16:creationId xmlns:a16="http://schemas.microsoft.com/office/drawing/2014/main" id="{82D26294-EE4F-4381-8B0F-4CE7F3A1A32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2695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75" name="Freeform 16">
              <a:extLst>
                <a:ext uri="{FF2B5EF4-FFF2-40B4-BE49-F238E27FC236}">
                  <a16:creationId xmlns:a16="http://schemas.microsoft.com/office/drawing/2014/main" id="{B1EE9A53-A80E-4B20-9E04-100060C781A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16601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76" name="Freeform 16">
              <a:extLst>
                <a:ext uri="{FF2B5EF4-FFF2-40B4-BE49-F238E27FC236}">
                  <a16:creationId xmlns:a16="http://schemas.microsoft.com/office/drawing/2014/main" id="{C3C136FE-F981-49F6-8875-8AD586CA852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70507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77" name="Freeform 16">
              <a:extLst>
                <a:ext uri="{FF2B5EF4-FFF2-40B4-BE49-F238E27FC236}">
                  <a16:creationId xmlns:a16="http://schemas.microsoft.com/office/drawing/2014/main" id="{FC84C1D9-DA95-4BF6-A71F-86DC6A2FA96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24413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78" name="Freeform 16">
              <a:extLst>
                <a:ext uri="{FF2B5EF4-FFF2-40B4-BE49-F238E27FC236}">
                  <a16:creationId xmlns:a16="http://schemas.microsoft.com/office/drawing/2014/main" id="{EC336BD7-D0E5-4907-BEDB-AA01C56DDA7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8319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79" name="Freeform 16">
              <a:extLst>
                <a:ext uri="{FF2B5EF4-FFF2-40B4-BE49-F238E27FC236}">
                  <a16:creationId xmlns:a16="http://schemas.microsoft.com/office/drawing/2014/main" id="{BAAF41C9-7EAA-475D-83F2-1253B7055B2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32225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80" name="Freeform 16">
              <a:extLst>
                <a:ext uri="{FF2B5EF4-FFF2-40B4-BE49-F238E27FC236}">
                  <a16:creationId xmlns:a16="http://schemas.microsoft.com/office/drawing/2014/main" id="{C4C84E12-C6BC-4AF0-9151-76A20D031CF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86131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81" name="Freeform 16">
              <a:extLst>
                <a:ext uri="{FF2B5EF4-FFF2-40B4-BE49-F238E27FC236}">
                  <a16:creationId xmlns:a16="http://schemas.microsoft.com/office/drawing/2014/main" id="{98FB1073-101D-401C-B499-E80B2DCCDB4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40037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82" name="Freeform 16">
              <a:extLst>
                <a:ext uri="{FF2B5EF4-FFF2-40B4-BE49-F238E27FC236}">
                  <a16:creationId xmlns:a16="http://schemas.microsoft.com/office/drawing/2014/main" id="{3E52FE15-A88E-4B8E-B23B-7E810753124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93943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83" name="Freeform 16">
              <a:extLst>
                <a:ext uri="{FF2B5EF4-FFF2-40B4-BE49-F238E27FC236}">
                  <a16:creationId xmlns:a16="http://schemas.microsoft.com/office/drawing/2014/main" id="{E83FECA9-6276-4B79-96AD-84BED6F80D9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47849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84" name="Freeform 16">
              <a:extLst>
                <a:ext uri="{FF2B5EF4-FFF2-40B4-BE49-F238E27FC236}">
                  <a16:creationId xmlns:a16="http://schemas.microsoft.com/office/drawing/2014/main" id="{B18137A3-C9B0-4C35-8A20-53EC5864E5B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01755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85" name="Freeform 16">
              <a:extLst>
                <a:ext uri="{FF2B5EF4-FFF2-40B4-BE49-F238E27FC236}">
                  <a16:creationId xmlns:a16="http://schemas.microsoft.com/office/drawing/2014/main" id="{52DE848A-E413-47C4-8173-DB2CA8EEA35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55661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14D3DEFF-25FB-44EA-876C-8BD7E213C17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09567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87" name="Freeform 16">
              <a:extLst>
                <a:ext uri="{FF2B5EF4-FFF2-40B4-BE49-F238E27FC236}">
                  <a16:creationId xmlns:a16="http://schemas.microsoft.com/office/drawing/2014/main" id="{F8DD5E7B-8D6A-46DF-B7B8-0A96095CA77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63473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88" name="Freeform 16">
              <a:extLst>
                <a:ext uri="{FF2B5EF4-FFF2-40B4-BE49-F238E27FC236}">
                  <a16:creationId xmlns:a16="http://schemas.microsoft.com/office/drawing/2014/main" id="{140EA7A3-E20E-49A8-B7DF-746F09BE226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17379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89" name="Freeform 16">
              <a:extLst>
                <a:ext uri="{FF2B5EF4-FFF2-40B4-BE49-F238E27FC236}">
                  <a16:creationId xmlns:a16="http://schemas.microsoft.com/office/drawing/2014/main" id="{A30FB1C7-E929-4CCD-BEC9-3D5F967B88F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71285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90" name="Freeform 16">
              <a:extLst>
                <a:ext uri="{FF2B5EF4-FFF2-40B4-BE49-F238E27FC236}">
                  <a16:creationId xmlns:a16="http://schemas.microsoft.com/office/drawing/2014/main" id="{106589F0-5AFE-476A-B71B-0A4F4748289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25191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91" name="Freeform 16">
              <a:extLst>
                <a:ext uri="{FF2B5EF4-FFF2-40B4-BE49-F238E27FC236}">
                  <a16:creationId xmlns:a16="http://schemas.microsoft.com/office/drawing/2014/main" id="{852272BE-007F-4591-87D4-4C058623A4E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79097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92" name="Freeform 16">
              <a:extLst>
                <a:ext uri="{FF2B5EF4-FFF2-40B4-BE49-F238E27FC236}">
                  <a16:creationId xmlns:a16="http://schemas.microsoft.com/office/drawing/2014/main" id="{2D5A05AC-D4E7-4583-9D07-33F99E8EE14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33003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93" name="Freeform 16">
              <a:extLst>
                <a:ext uri="{FF2B5EF4-FFF2-40B4-BE49-F238E27FC236}">
                  <a16:creationId xmlns:a16="http://schemas.microsoft.com/office/drawing/2014/main" id="{FA87D9B9-82A6-4511-B55E-096518071AE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86909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94" name="Freeform 16">
              <a:extLst>
                <a:ext uri="{FF2B5EF4-FFF2-40B4-BE49-F238E27FC236}">
                  <a16:creationId xmlns:a16="http://schemas.microsoft.com/office/drawing/2014/main" id="{82686F07-3802-48D8-BD5E-CF63B4EBB3C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340815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95" name="Freeform 16">
              <a:extLst>
                <a:ext uri="{FF2B5EF4-FFF2-40B4-BE49-F238E27FC236}">
                  <a16:creationId xmlns:a16="http://schemas.microsoft.com/office/drawing/2014/main" id="{F1444EAF-3866-48AD-95F7-91B593B7953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94721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96" name="Freeform 16">
              <a:extLst>
                <a:ext uri="{FF2B5EF4-FFF2-40B4-BE49-F238E27FC236}">
                  <a16:creationId xmlns:a16="http://schemas.microsoft.com/office/drawing/2014/main" id="{938A681C-25A3-449B-A881-F76613FC964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048627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97" name="Freeform 16">
              <a:extLst>
                <a:ext uri="{FF2B5EF4-FFF2-40B4-BE49-F238E27FC236}">
                  <a16:creationId xmlns:a16="http://schemas.microsoft.com/office/drawing/2014/main" id="{98089678-D463-4C4A-9D1A-1FC1390E4B1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402533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98" name="Freeform 16">
              <a:extLst>
                <a:ext uri="{FF2B5EF4-FFF2-40B4-BE49-F238E27FC236}">
                  <a16:creationId xmlns:a16="http://schemas.microsoft.com/office/drawing/2014/main" id="{045CD8C6-72C7-424E-8145-FCCA8DA1245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756439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99" name="Freeform 16">
              <a:extLst>
                <a:ext uri="{FF2B5EF4-FFF2-40B4-BE49-F238E27FC236}">
                  <a16:creationId xmlns:a16="http://schemas.microsoft.com/office/drawing/2014/main" id="{BCBD54C4-E64F-46E5-B0A1-0FBF34779AA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110345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00" name="Freeform 16">
              <a:extLst>
                <a:ext uri="{FF2B5EF4-FFF2-40B4-BE49-F238E27FC236}">
                  <a16:creationId xmlns:a16="http://schemas.microsoft.com/office/drawing/2014/main" id="{B158F302-8B95-435F-8FB0-83556B22F47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464251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01" name="Freeform 16">
              <a:extLst>
                <a:ext uri="{FF2B5EF4-FFF2-40B4-BE49-F238E27FC236}">
                  <a16:creationId xmlns:a16="http://schemas.microsoft.com/office/drawing/2014/main" id="{169E18F6-73D6-442E-8CB4-23C90D727B1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818157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02" name="Freeform 16">
              <a:extLst>
                <a:ext uri="{FF2B5EF4-FFF2-40B4-BE49-F238E27FC236}">
                  <a16:creationId xmlns:a16="http://schemas.microsoft.com/office/drawing/2014/main" id="{ABAC07F3-4764-4532-A67C-B8DDA82C539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172063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03" name="Freeform 16">
              <a:extLst>
                <a:ext uri="{FF2B5EF4-FFF2-40B4-BE49-F238E27FC236}">
                  <a16:creationId xmlns:a16="http://schemas.microsoft.com/office/drawing/2014/main" id="{3EE3A1D8-3AAF-4FAE-91BD-EE716E1E52E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525969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04" name="Freeform 16">
              <a:extLst>
                <a:ext uri="{FF2B5EF4-FFF2-40B4-BE49-F238E27FC236}">
                  <a16:creationId xmlns:a16="http://schemas.microsoft.com/office/drawing/2014/main" id="{78F80FF2-18C9-4DE9-8D2D-648C6F95705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879862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05" name="Freeform 16">
              <a:extLst>
                <a:ext uri="{FF2B5EF4-FFF2-40B4-BE49-F238E27FC236}">
                  <a16:creationId xmlns:a16="http://schemas.microsoft.com/office/drawing/2014/main" id="{E9B1FC89-6E1D-463F-B7E4-4F62397C509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91211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06" name="Freeform 16">
              <a:extLst>
                <a:ext uri="{FF2B5EF4-FFF2-40B4-BE49-F238E27FC236}">
                  <a16:creationId xmlns:a16="http://schemas.microsoft.com/office/drawing/2014/main" id="{1504CF42-A3AD-43AF-BC77-F4293F78215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2695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07" name="Freeform 16">
              <a:extLst>
                <a:ext uri="{FF2B5EF4-FFF2-40B4-BE49-F238E27FC236}">
                  <a16:creationId xmlns:a16="http://schemas.microsoft.com/office/drawing/2014/main" id="{F0742A4B-B722-474E-833A-AF064D3CD9E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16601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08" name="Freeform 16">
              <a:extLst>
                <a:ext uri="{FF2B5EF4-FFF2-40B4-BE49-F238E27FC236}">
                  <a16:creationId xmlns:a16="http://schemas.microsoft.com/office/drawing/2014/main" id="{56AB6434-0B69-41B7-841E-1A9ECDA5F2E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70507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09" name="Freeform 16">
              <a:extLst>
                <a:ext uri="{FF2B5EF4-FFF2-40B4-BE49-F238E27FC236}">
                  <a16:creationId xmlns:a16="http://schemas.microsoft.com/office/drawing/2014/main" id="{409BE632-16FF-4B4D-93DE-08E52DEE5AC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24413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10" name="Freeform 16">
              <a:extLst>
                <a:ext uri="{FF2B5EF4-FFF2-40B4-BE49-F238E27FC236}">
                  <a16:creationId xmlns:a16="http://schemas.microsoft.com/office/drawing/2014/main" id="{F6D1D24A-DEFB-4B95-9E28-5334F985B97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8319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11" name="Freeform 16">
              <a:extLst>
                <a:ext uri="{FF2B5EF4-FFF2-40B4-BE49-F238E27FC236}">
                  <a16:creationId xmlns:a16="http://schemas.microsoft.com/office/drawing/2014/main" id="{4D490E6F-B375-40F3-B24C-E712E32AFAF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32225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12" name="Freeform 16">
              <a:extLst>
                <a:ext uri="{FF2B5EF4-FFF2-40B4-BE49-F238E27FC236}">
                  <a16:creationId xmlns:a16="http://schemas.microsoft.com/office/drawing/2014/main" id="{B1156AD0-A975-4D2C-B96A-5C2D1D5006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86131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13" name="Freeform 16">
              <a:extLst>
                <a:ext uri="{FF2B5EF4-FFF2-40B4-BE49-F238E27FC236}">
                  <a16:creationId xmlns:a16="http://schemas.microsoft.com/office/drawing/2014/main" id="{8C5C7092-27B9-46A8-A5CB-88DDD889D6D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40037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14" name="Freeform 16">
              <a:extLst>
                <a:ext uri="{FF2B5EF4-FFF2-40B4-BE49-F238E27FC236}">
                  <a16:creationId xmlns:a16="http://schemas.microsoft.com/office/drawing/2014/main" id="{BF4DD3C7-5444-4AE1-8656-CFEA1F9643A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93943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15" name="Freeform 16">
              <a:extLst>
                <a:ext uri="{FF2B5EF4-FFF2-40B4-BE49-F238E27FC236}">
                  <a16:creationId xmlns:a16="http://schemas.microsoft.com/office/drawing/2014/main" id="{D467BF95-5ED3-4FD4-83F5-8070D7EE77D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47849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16" name="Freeform 16">
              <a:extLst>
                <a:ext uri="{FF2B5EF4-FFF2-40B4-BE49-F238E27FC236}">
                  <a16:creationId xmlns:a16="http://schemas.microsoft.com/office/drawing/2014/main" id="{CDB313B9-C607-49FC-BC0F-4BDDB157AFF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01755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17" name="Freeform 16">
              <a:extLst>
                <a:ext uri="{FF2B5EF4-FFF2-40B4-BE49-F238E27FC236}">
                  <a16:creationId xmlns:a16="http://schemas.microsoft.com/office/drawing/2014/main" id="{23871273-FB35-489A-824B-B8913F9CC45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55661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18" name="Freeform 16">
              <a:extLst>
                <a:ext uri="{FF2B5EF4-FFF2-40B4-BE49-F238E27FC236}">
                  <a16:creationId xmlns:a16="http://schemas.microsoft.com/office/drawing/2014/main" id="{6C17C940-E405-42C7-95FF-4654386A896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09567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19" name="Freeform 16">
              <a:extLst>
                <a:ext uri="{FF2B5EF4-FFF2-40B4-BE49-F238E27FC236}">
                  <a16:creationId xmlns:a16="http://schemas.microsoft.com/office/drawing/2014/main" id="{F26C33C6-2F43-40B4-BB2D-1DD906A2280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63473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20" name="Freeform 16">
              <a:extLst>
                <a:ext uri="{FF2B5EF4-FFF2-40B4-BE49-F238E27FC236}">
                  <a16:creationId xmlns:a16="http://schemas.microsoft.com/office/drawing/2014/main" id="{4AF169A6-6482-40AF-85D0-0743C46622D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17379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21" name="Freeform 16">
              <a:extLst>
                <a:ext uri="{FF2B5EF4-FFF2-40B4-BE49-F238E27FC236}">
                  <a16:creationId xmlns:a16="http://schemas.microsoft.com/office/drawing/2014/main" id="{E0513C84-01AF-4A9C-9822-98303318D0F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71285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22" name="Freeform 16">
              <a:extLst>
                <a:ext uri="{FF2B5EF4-FFF2-40B4-BE49-F238E27FC236}">
                  <a16:creationId xmlns:a16="http://schemas.microsoft.com/office/drawing/2014/main" id="{BC2CD672-1D59-47B2-8BA3-8F1F5D7E660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25191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23" name="Freeform 16">
              <a:extLst>
                <a:ext uri="{FF2B5EF4-FFF2-40B4-BE49-F238E27FC236}">
                  <a16:creationId xmlns:a16="http://schemas.microsoft.com/office/drawing/2014/main" id="{5CF49A84-7902-40A6-A48F-B657DB995EB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79097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24" name="Freeform 16">
              <a:extLst>
                <a:ext uri="{FF2B5EF4-FFF2-40B4-BE49-F238E27FC236}">
                  <a16:creationId xmlns:a16="http://schemas.microsoft.com/office/drawing/2014/main" id="{0413E21A-6735-49F7-84A0-262341ED434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33003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25" name="Freeform 16">
              <a:extLst>
                <a:ext uri="{FF2B5EF4-FFF2-40B4-BE49-F238E27FC236}">
                  <a16:creationId xmlns:a16="http://schemas.microsoft.com/office/drawing/2014/main" id="{B3515FD2-D67D-4964-A1C7-366A2381E29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86909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26" name="Freeform 16">
              <a:extLst>
                <a:ext uri="{FF2B5EF4-FFF2-40B4-BE49-F238E27FC236}">
                  <a16:creationId xmlns:a16="http://schemas.microsoft.com/office/drawing/2014/main" id="{988F666F-A0C2-4684-BAAE-BF79FEBCB15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340815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27" name="Freeform 16">
              <a:extLst>
                <a:ext uri="{FF2B5EF4-FFF2-40B4-BE49-F238E27FC236}">
                  <a16:creationId xmlns:a16="http://schemas.microsoft.com/office/drawing/2014/main" id="{D64D2D99-CFE5-40EB-81E4-E2910535999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94721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28" name="Freeform 16">
              <a:extLst>
                <a:ext uri="{FF2B5EF4-FFF2-40B4-BE49-F238E27FC236}">
                  <a16:creationId xmlns:a16="http://schemas.microsoft.com/office/drawing/2014/main" id="{6F1D8EC0-2F8B-4B55-829F-5D11897D2E6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048627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29" name="Freeform 16">
              <a:extLst>
                <a:ext uri="{FF2B5EF4-FFF2-40B4-BE49-F238E27FC236}">
                  <a16:creationId xmlns:a16="http://schemas.microsoft.com/office/drawing/2014/main" id="{7612A0CC-BF09-49BF-BA72-D8A71623783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402533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30" name="Freeform 16">
              <a:extLst>
                <a:ext uri="{FF2B5EF4-FFF2-40B4-BE49-F238E27FC236}">
                  <a16:creationId xmlns:a16="http://schemas.microsoft.com/office/drawing/2014/main" id="{5834C3D7-D7F3-46F0-95B2-22E7990457B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756439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31" name="Freeform 16">
              <a:extLst>
                <a:ext uri="{FF2B5EF4-FFF2-40B4-BE49-F238E27FC236}">
                  <a16:creationId xmlns:a16="http://schemas.microsoft.com/office/drawing/2014/main" id="{FD9ABA39-4B6C-4C7A-BFF6-C9192C33F51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110345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32" name="Freeform 16">
              <a:extLst>
                <a:ext uri="{FF2B5EF4-FFF2-40B4-BE49-F238E27FC236}">
                  <a16:creationId xmlns:a16="http://schemas.microsoft.com/office/drawing/2014/main" id="{7A304270-705C-435B-A170-7613148DB7A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464251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33" name="Freeform 16">
              <a:extLst>
                <a:ext uri="{FF2B5EF4-FFF2-40B4-BE49-F238E27FC236}">
                  <a16:creationId xmlns:a16="http://schemas.microsoft.com/office/drawing/2014/main" id="{78BD2E8E-0F2A-497D-A0F8-D0D05765BA6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818157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34" name="Freeform 16">
              <a:extLst>
                <a:ext uri="{FF2B5EF4-FFF2-40B4-BE49-F238E27FC236}">
                  <a16:creationId xmlns:a16="http://schemas.microsoft.com/office/drawing/2014/main" id="{F8691056-2A9C-4EAE-898B-E8C145A3A09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172063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35" name="Freeform 16">
              <a:extLst>
                <a:ext uri="{FF2B5EF4-FFF2-40B4-BE49-F238E27FC236}">
                  <a16:creationId xmlns:a16="http://schemas.microsoft.com/office/drawing/2014/main" id="{7644BFA6-53D3-4200-97D5-A0826C91221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525969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36" name="Freeform 16">
              <a:extLst>
                <a:ext uri="{FF2B5EF4-FFF2-40B4-BE49-F238E27FC236}">
                  <a16:creationId xmlns:a16="http://schemas.microsoft.com/office/drawing/2014/main" id="{31DD1366-4AF2-4675-8C09-B16FF18F4AF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879862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37" name="Freeform 16">
              <a:extLst>
                <a:ext uri="{FF2B5EF4-FFF2-40B4-BE49-F238E27FC236}">
                  <a16:creationId xmlns:a16="http://schemas.microsoft.com/office/drawing/2014/main" id="{05FAFC32-B238-4EC6-9F94-250901C580A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91211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38" name="Freeform 16">
              <a:extLst>
                <a:ext uri="{FF2B5EF4-FFF2-40B4-BE49-F238E27FC236}">
                  <a16:creationId xmlns:a16="http://schemas.microsoft.com/office/drawing/2014/main" id="{94EDFDD1-CC0F-4CE9-A5E1-6F34763C59D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2695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39" name="Freeform 16">
              <a:extLst>
                <a:ext uri="{FF2B5EF4-FFF2-40B4-BE49-F238E27FC236}">
                  <a16:creationId xmlns:a16="http://schemas.microsoft.com/office/drawing/2014/main" id="{89391791-3406-405C-A52A-325E0ACEF0E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16601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40" name="Freeform 16">
              <a:extLst>
                <a:ext uri="{FF2B5EF4-FFF2-40B4-BE49-F238E27FC236}">
                  <a16:creationId xmlns:a16="http://schemas.microsoft.com/office/drawing/2014/main" id="{C45408BD-5A4C-4B71-9A10-180FFAA3CF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70507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41" name="Freeform 16">
              <a:extLst>
                <a:ext uri="{FF2B5EF4-FFF2-40B4-BE49-F238E27FC236}">
                  <a16:creationId xmlns:a16="http://schemas.microsoft.com/office/drawing/2014/main" id="{262DA3C5-1F52-431A-AA77-2EBDF5CD4D0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24413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42" name="Freeform 16">
              <a:extLst>
                <a:ext uri="{FF2B5EF4-FFF2-40B4-BE49-F238E27FC236}">
                  <a16:creationId xmlns:a16="http://schemas.microsoft.com/office/drawing/2014/main" id="{158567EE-7ECE-4308-AF7E-DEA507E8E4A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8319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43" name="Freeform 16">
              <a:extLst>
                <a:ext uri="{FF2B5EF4-FFF2-40B4-BE49-F238E27FC236}">
                  <a16:creationId xmlns:a16="http://schemas.microsoft.com/office/drawing/2014/main" id="{D2894DDF-45DE-4178-BFC7-4F0B8D8EF9D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32225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44" name="Freeform 16">
              <a:extLst>
                <a:ext uri="{FF2B5EF4-FFF2-40B4-BE49-F238E27FC236}">
                  <a16:creationId xmlns:a16="http://schemas.microsoft.com/office/drawing/2014/main" id="{36B1E453-1287-45A9-9339-730E3914F14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86131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45" name="Freeform 16">
              <a:extLst>
                <a:ext uri="{FF2B5EF4-FFF2-40B4-BE49-F238E27FC236}">
                  <a16:creationId xmlns:a16="http://schemas.microsoft.com/office/drawing/2014/main" id="{4D1CFF21-2793-4E1D-A631-989F34A2CB2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40037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46" name="Freeform 16">
              <a:extLst>
                <a:ext uri="{FF2B5EF4-FFF2-40B4-BE49-F238E27FC236}">
                  <a16:creationId xmlns:a16="http://schemas.microsoft.com/office/drawing/2014/main" id="{FFFFE495-6317-4046-8780-509B3F7DE40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93943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47" name="Freeform 16">
              <a:extLst>
                <a:ext uri="{FF2B5EF4-FFF2-40B4-BE49-F238E27FC236}">
                  <a16:creationId xmlns:a16="http://schemas.microsoft.com/office/drawing/2014/main" id="{07F2B335-6843-4188-BE58-F99705AE734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47849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48" name="Freeform 16">
              <a:extLst>
                <a:ext uri="{FF2B5EF4-FFF2-40B4-BE49-F238E27FC236}">
                  <a16:creationId xmlns:a16="http://schemas.microsoft.com/office/drawing/2014/main" id="{6A1AA564-0530-4B23-B215-595CC54E23C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01755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49" name="Freeform 16">
              <a:extLst>
                <a:ext uri="{FF2B5EF4-FFF2-40B4-BE49-F238E27FC236}">
                  <a16:creationId xmlns:a16="http://schemas.microsoft.com/office/drawing/2014/main" id="{4876FBCA-0D51-4B33-9375-D3F71918F7F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55661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50" name="Freeform 16">
              <a:extLst>
                <a:ext uri="{FF2B5EF4-FFF2-40B4-BE49-F238E27FC236}">
                  <a16:creationId xmlns:a16="http://schemas.microsoft.com/office/drawing/2014/main" id="{B025D520-F3BC-4D3B-BF86-05B537F2482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09567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51" name="Freeform 16">
              <a:extLst>
                <a:ext uri="{FF2B5EF4-FFF2-40B4-BE49-F238E27FC236}">
                  <a16:creationId xmlns:a16="http://schemas.microsoft.com/office/drawing/2014/main" id="{24765AAF-1343-40B6-9F77-11BC4F9E47D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63473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52" name="Freeform 16">
              <a:extLst>
                <a:ext uri="{FF2B5EF4-FFF2-40B4-BE49-F238E27FC236}">
                  <a16:creationId xmlns:a16="http://schemas.microsoft.com/office/drawing/2014/main" id="{CAE5A3F7-0924-495D-8844-A0BFFEA3F5A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17379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53" name="Freeform 16">
              <a:extLst>
                <a:ext uri="{FF2B5EF4-FFF2-40B4-BE49-F238E27FC236}">
                  <a16:creationId xmlns:a16="http://schemas.microsoft.com/office/drawing/2014/main" id="{CFDA1116-035D-4E54-AFBB-4D27A956C25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71285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54" name="Freeform 16">
              <a:extLst>
                <a:ext uri="{FF2B5EF4-FFF2-40B4-BE49-F238E27FC236}">
                  <a16:creationId xmlns:a16="http://schemas.microsoft.com/office/drawing/2014/main" id="{5F363A19-6283-48F8-85FA-6B7CCCB518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25191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55" name="Freeform 16">
              <a:extLst>
                <a:ext uri="{FF2B5EF4-FFF2-40B4-BE49-F238E27FC236}">
                  <a16:creationId xmlns:a16="http://schemas.microsoft.com/office/drawing/2014/main" id="{2A698C8C-4D32-4D3F-9F80-BEC6A13B845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79097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56" name="Freeform 16">
              <a:extLst>
                <a:ext uri="{FF2B5EF4-FFF2-40B4-BE49-F238E27FC236}">
                  <a16:creationId xmlns:a16="http://schemas.microsoft.com/office/drawing/2014/main" id="{4570646F-A2EF-470F-BE69-65F48D8F63F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33003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57" name="Freeform 16">
              <a:extLst>
                <a:ext uri="{FF2B5EF4-FFF2-40B4-BE49-F238E27FC236}">
                  <a16:creationId xmlns:a16="http://schemas.microsoft.com/office/drawing/2014/main" id="{6076E36D-73D2-4127-BE4A-21CD4864C9D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86909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58" name="Freeform 16">
              <a:extLst>
                <a:ext uri="{FF2B5EF4-FFF2-40B4-BE49-F238E27FC236}">
                  <a16:creationId xmlns:a16="http://schemas.microsoft.com/office/drawing/2014/main" id="{7C8BE7DC-9C93-4AE4-849A-1438EF43DAD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340815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59" name="Freeform 16">
              <a:extLst>
                <a:ext uri="{FF2B5EF4-FFF2-40B4-BE49-F238E27FC236}">
                  <a16:creationId xmlns:a16="http://schemas.microsoft.com/office/drawing/2014/main" id="{7A7E7F5E-396F-402D-87C2-4ECEE23A833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94721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60" name="Freeform 16">
              <a:extLst>
                <a:ext uri="{FF2B5EF4-FFF2-40B4-BE49-F238E27FC236}">
                  <a16:creationId xmlns:a16="http://schemas.microsoft.com/office/drawing/2014/main" id="{97EC6D43-68CC-4F32-BFB8-1B15CFBD592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048627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61" name="Freeform 16">
              <a:extLst>
                <a:ext uri="{FF2B5EF4-FFF2-40B4-BE49-F238E27FC236}">
                  <a16:creationId xmlns:a16="http://schemas.microsoft.com/office/drawing/2014/main" id="{AA1D0C14-2069-4DE9-A088-6C76A61F20B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402533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62" name="Freeform 16">
              <a:extLst>
                <a:ext uri="{FF2B5EF4-FFF2-40B4-BE49-F238E27FC236}">
                  <a16:creationId xmlns:a16="http://schemas.microsoft.com/office/drawing/2014/main" id="{72C3829D-1796-4F37-B8F1-5C9A26E28C9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756439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63" name="Freeform 16">
              <a:extLst>
                <a:ext uri="{FF2B5EF4-FFF2-40B4-BE49-F238E27FC236}">
                  <a16:creationId xmlns:a16="http://schemas.microsoft.com/office/drawing/2014/main" id="{F74CEB28-F72C-46BF-955A-1DFBE9110A1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110345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64" name="Freeform 16">
              <a:extLst>
                <a:ext uri="{FF2B5EF4-FFF2-40B4-BE49-F238E27FC236}">
                  <a16:creationId xmlns:a16="http://schemas.microsoft.com/office/drawing/2014/main" id="{7052B90E-88FE-46F1-B64B-F574689D491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464251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65" name="Freeform 16">
              <a:extLst>
                <a:ext uri="{FF2B5EF4-FFF2-40B4-BE49-F238E27FC236}">
                  <a16:creationId xmlns:a16="http://schemas.microsoft.com/office/drawing/2014/main" id="{F8F128E0-3AD1-4260-A7E5-19E8751009D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818157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66" name="Freeform 16">
              <a:extLst>
                <a:ext uri="{FF2B5EF4-FFF2-40B4-BE49-F238E27FC236}">
                  <a16:creationId xmlns:a16="http://schemas.microsoft.com/office/drawing/2014/main" id="{969B39FA-8605-4E46-98D4-7C699D24F4C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172063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67" name="Freeform 16">
              <a:extLst>
                <a:ext uri="{FF2B5EF4-FFF2-40B4-BE49-F238E27FC236}">
                  <a16:creationId xmlns:a16="http://schemas.microsoft.com/office/drawing/2014/main" id="{DD141AA4-FDDD-4DF1-A51F-34017775CB1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525969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68" name="Freeform 16">
              <a:extLst>
                <a:ext uri="{FF2B5EF4-FFF2-40B4-BE49-F238E27FC236}">
                  <a16:creationId xmlns:a16="http://schemas.microsoft.com/office/drawing/2014/main" id="{855CBA53-E52B-4687-96C6-EBA404B23D4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879862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69" name="Freeform 16">
              <a:extLst>
                <a:ext uri="{FF2B5EF4-FFF2-40B4-BE49-F238E27FC236}">
                  <a16:creationId xmlns:a16="http://schemas.microsoft.com/office/drawing/2014/main" id="{BA45AD96-F5AF-4075-86DE-27366EF2792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91211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70" name="Freeform 16">
              <a:extLst>
                <a:ext uri="{FF2B5EF4-FFF2-40B4-BE49-F238E27FC236}">
                  <a16:creationId xmlns:a16="http://schemas.microsoft.com/office/drawing/2014/main" id="{BB34F054-D296-4BA7-A495-E174D9BE84D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2695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71" name="Freeform 16">
              <a:extLst>
                <a:ext uri="{FF2B5EF4-FFF2-40B4-BE49-F238E27FC236}">
                  <a16:creationId xmlns:a16="http://schemas.microsoft.com/office/drawing/2014/main" id="{F429DE27-C226-4AA5-9816-E6376A4E2A9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16601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72" name="Freeform 16">
              <a:extLst>
                <a:ext uri="{FF2B5EF4-FFF2-40B4-BE49-F238E27FC236}">
                  <a16:creationId xmlns:a16="http://schemas.microsoft.com/office/drawing/2014/main" id="{EE6506CD-9CC1-4BC6-BC32-DFD6FB136AF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70507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73" name="Freeform 16">
              <a:extLst>
                <a:ext uri="{FF2B5EF4-FFF2-40B4-BE49-F238E27FC236}">
                  <a16:creationId xmlns:a16="http://schemas.microsoft.com/office/drawing/2014/main" id="{B3A7E91D-34EB-4744-A1A0-13EC637748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24413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74" name="Freeform 16">
              <a:extLst>
                <a:ext uri="{FF2B5EF4-FFF2-40B4-BE49-F238E27FC236}">
                  <a16:creationId xmlns:a16="http://schemas.microsoft.com/office/drawing/2014/main" id="{65A23728-E731-4707-AC6B-35FB937AE7A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8319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75" name="Freeform 16">
              <a:extLst>
                <a:ext uri="{FF2B5EF4-FFF2-40B4-BE49-F238E27FC236}">
                  <a16:creationId xmlns:a16="http://schemas.microsoft.com/office/drawing/2014/main" id="{D8983A2E-8721-4A78-B55C-FD0940B28E9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32225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76" name="Freeform 16">
              <a:extLst>
                <a:ext uri="{FF2B5EF4-FFF2-40B4-BE49-F238E27FC236}">
                  <a16:creationId xmlns:a16="http://schemas.microsoft.com/office/drawing/2014/main" id="{FD4BBBB1-537D-4BF3-9BCC-DB166F1B91E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86131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77" name="Freeform 16">
              <a:extLst>
                <a:ext uri="{FF2B5EF4-FFF2-40B4-BE49-F238E27FC236}">
                  <a16:creationId xmlns:a16="http://schemas.microsoft.com/office/drawing/2014/main" id="{AB55ADFF-1418-463B-9F69-0448C6BC559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40037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78" name="Freeform 16">
              <a:extLst>
                <a:ext uri="{FF2B5EF4-FFF2-40B4-BE49-F238E27FC236}">
                  <a16:creationId xmlns:a16="http://schemas.microsoft.com/office/drawing/2014/main" id="{7DB31205-26C8-4B40-84B2-A21E042869C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93943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79" name="Freeform 16">
              <a:extLst>
                <a:ext uri="{FF2B5EF4-FFF2-40B4-BE49-F238E27FC236}">
                  <a16:creationId xmlns:a16="http://schemas.microsoft.com/office/drawing/2014/main" id="{A55615A4-EA9A-41B6-9F9B-5608693927A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47849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80" name="Freeform 16">
              <a:extLst>
                <a:ext uri="{FF2B5EF4-FFF2-40B4-BE49-F238E27FC236}">
                  <a16:creationId xmlns:a16="http://schemas.microsoft.com/office/drawing/2014/main" id="{A66AFF9B-47A8-431E-A764-E6AFD677715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01755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81" name="Freeform 16">
              <a:extLst>
                <a:ext uri="{FF2B5EF4-FFF2-40B4-BE49-F238E27FC236}">
                  <a16:creationId xmlns:a16="http://schemas.microsoft.com/office/drawing/2014/main" id="{BB50F388-4C4F-4B03-AD18-01111D1C59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55661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82" name="Freeform 16">
              <a:extLst>
                <a:ext uri="{FF2B5EF4-FFF2-40B4-BE49-F238E27FC236}">
                  <a16:creationId xmlns:a16="http://schemas.microsoft.com/office/drawing/2014/main" id="{CF3FB584-0B0E-423F-925C-1180324EBD3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09567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83" name="Freeform 16">
              <a:extLst>
                <a:ext uri="{FF2B5EF4-FFF2-40B4-BE49-F238E27FC236}">
                  <a16:creationId xmlns:a16="http://schemas.microsoft.com/office/drawing/2014/main" id="{ED4EC88C-3F33-4DC1-85B0-07C4415BBD4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63473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84" name="Freeform 16">
              <a:extLst>
                <a:ext uri="{FF2B5EF4-FFF2-40B4-BE49-F238E27FC236}">
                  <a16:creationId xmlns:a16="http://schemas.microsoft.com/office/drawing/2014/main" id="{1C4B329A-FB4F-44FB-B230-B1047E59B39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17379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85" name="Freeform 16">
              <a:extLst>
                <a:ext uri="{FF2B5EF4-FFF2-40B4-BE49-F238E27FC236}">
                  <a16:creationId xmlns:a16="http://schemas.microsoft.com/office/drawing/2014/main" id="{BE396084-F429-410A-AF78-35CDD96AF6B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71285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86" name="Freeform 16">
              <a:extLst>
                <a:ext uri="{FF2B5EF4-FFF2-40B4-BE49-F238E27FC236}">
                  <a16:creationId xmlns:a16="http://schemas.microsoft.com/office/drawing/2014/main" id="{6F0A9973-4361-4CB5-876A-37B001931E1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25191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87" name="Freeform 16">
              <a:extLst>
                <a:ext uri="{FF2B5EF4-FFF2-40B4-BE49-F238E27FC236}">
                  <a16:creationId xmlns:a16="http://schemas.microsoft.com/office/drawing/2014/main" id="{1F716BE4-ED9D-4AFC-8882-00791784384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79097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88" name="Freeform 16">
              <a:extLst>
                <a:ext uri="{FF2B5EF4-FFF2-40B4-BE49-F238E27FC236}">
                  <a16:creationId xmlns:a16="http://schemas.microsoft.com/office/drawing/2014/main" id="{A3188B9A-07AD-4D67-9017-92061B138A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33003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89" name="Freeform 16">
              <a:extLst>
                <a:ext uri="{FF2B5EF4-FFF2-40B4-BE49-F238E27FC236}">
                  <a16:creationId xmlns:a16="http://schemas.microsoft.com/office/drawing/2014/main" id="{DE8AD78A-ABB9-4B8E-A0F9-F7CCA2E2EF8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86909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90" name="Freeform 16">
              <a:extLst>
                <a:ext uri="{FF2B5EF4-FFF2-40B4-BE49-F238E27FC236}">
                  <a16:creationId xmlns:a16="http://schemas.microsoft.com/office/drawing/2014/main" id="{02865DC5-04F0-4328-8C93-50994C40E46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340815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91" name="Freeform 16">
              <a:extLst>
                <a:ext uri="{FF2B5EF4-FFF2-40B4-BE49-F238E27FC236}">
                  <a16:creationId xmlns:a16="http://schemas.microsoft.com/office/drawing/2014/main" id="{541DB8F0-C031-42C1-A57D-729DA2CFF3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94721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92" name="Freeform 16">
              <a:extLst>
                <a:ext uri="{FF2B5EF4-FFF2-40B4-BE49-F238E27FC236}">
                  <a16:creationId xmlns:a16="http://schemas.microsoft.com/office/drawing/2014/main" id="{E74F6813-CEDF-4C90-9515-18F2D2808D8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048627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93" name="Freeform 16">
              <a:extLst>
                <a:ext uri="{FF2B5EF4-FFF2-40B4-BE49-F238E27FC236}">
                  <a16:creationId xmlns:a16="http://schemas.microsoft.com/office/drawing/2014/main" id="{178439D5-98F9-4547-AA18-8F0D15FA503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402533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94" name="Freeform 16">
              <a:extLst>
                <a:ext uri="{FF2B5EF4-FFF2-40B4-BE49-F238E27FC236}">
                  <a16:creationId xmlns:a16="http://schemas.microsoft.com/office/drawing/2014/main" id="{FF65ACCA-B29A-4B23-99DF-9E8988FE776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756439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95" name="Freeform 16">
              <a:extLst>
                <a:ext uri="{FF2B5EF4-FFF2-40B4-BE49-F238E27FC236}">
                  <a16:creationId xmlns:a16="http://schemas.microsoft.com/office/drawing/2014/main" id="{08202144-2699-405E-B70E-10ACB625045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110345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96" name="Freeform 16">
              <a:extLst>
                <a:ext uri="{FF2B5EF4-FFF2-40B4-BE49-F238E27FC236}">
                  <a16:creationId xmlns:a16="http://schemas.microsoft.com/office/drawing/2014/main" id="{8F59B94B-2422-4834-BD86-CFE3D8A53F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464251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97" name="Freeform 16">
              <a:extLst>
                <a:ext uri="{FF2B5EF4-FFF2-40B4-BE49-F238E27FC236}">
                  <a16:creationId xmlns:a16="http://schemas.microsoft.com/office/drawing/2014/main" id="{C5893D12-2CAA-4072-80FB-D3E99710056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818157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98" name="Freeform 16">
              <a:extLst>
                <a:ext uri="{FF2B5EF4-FFF2-40B4-BE49-F238E27FC236}">
                  <a16:creationId xmlns:a16="http://schemas.microsoft.com/office/drawing/2014/main" id="{C5D33650-F7DF-4640-8624-E4A406586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172063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99" name="Freeform 16">
              <a:extLst>
                <a:ext uri="{FF2B5EF4-FFF2-40B4-BE49-F238E27FC236}">
                  <a16:creationId xmlns:a16="http://schemas.microsoft.com/office/drawing/2014/main" id="{D8E569D6-7F89-4731-A6B8-6AFEB4544E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525969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00" name="Freeform 16">
              <a:extLst>
                <a:ext uri="{FF2B5EF4-FFF2-40B4-BE49-F238E27FC236}">
                  <a16:creationId xmlns:a16="http://schemas.microsoft.com/office/drawing/2014/main" id="{80CEE136-CAF7-4993-84B3-67A0917C53F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879862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01" name="Freeform 16">
              <a:extLst>
                <a:ext uri="{FF2B5EF4-FFF2-40B4-BE49-F238E27FC236}">
                  <a16:creationId xmlns:a16="http://schemas.microsoft.com/office/drawing/2014/main" id="{FFDB2B08-42EF-46F1-9397-9A855C1A24C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91211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02" name="Freeform 16">
              <a:extLst>
                <a:ext uri="{FF2B5EF4-FFF2-40B4-BE49-F238E27FC236}">
                  <a16:creationId xmlns:a16="http://schemas.microsoft.com/office/drawing/2014/main" id="{AB77A349-A09C-4B90-9A2C-EA856A8D86D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2695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03" name="Freeform 16">
              <a:extLst>
                <a:ext uri="{FF2B5EF4-FFF2-40B4-BE49-F238E27FC236}">
                  <a16:creationId xmlns:a16="http://schemas.microsoft.com/office/drawing/2014/main" id="{48608721-EE4A-426A-91C2-C463004F970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16601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04" name="Freeform 16">
              <a:extLst>
                <a:ext uri="{FF2B5EF4-FFF2-40B4-BE49-F238E27FC236}">
                  <a16:creationId xmlns:a16="http://schemas.microsoft.com/office/drawing/2014/main" id="{B927CE31-5623-45C2-9E5E-6EF01453653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70507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05" name="Freeform 16">
              <a:extLst>
                <a:ext uri="{FF2B5EF4-FFF2-40B4-BE49-F238E27FC236}">
                  <a16:creationId xmlns:a16="http://schemas.microsoft.com/office/drawing/2014/main" id="{664A9588-E7C2-4376-869E-12661D073AD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24413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06" name="Freeform 16">
              <a:extLst>
                <a:ext uri="{FF2B5EF4-FFF2-40B4-BE49-F238E27FC236}">
                  <a16:creationId xmlns:a16="http://schemas.microsoft.com/office/drawing/2014/main" id="{C07EBDA9-99B9-4FEA-8E61-CF7766C803D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8319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07" name="Freeform 16">
              <a:extLst>
                <a:ext uri="{FF2B5EF4-FFF2-40B4-BE49-F238E27FC236}">
                  <a16:creationId xmlns:a16="http://schemas.microsoft.com/office/drawing/2014/main" id="{E44A3FF9-F9CA-4868-B495-9C7AAE9DDF9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32225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08" name="Freeform 16">
              <a:extLst>
                <a:ext uri="{FF2B5EF4-FFF2-40B4-BE49-F238E27FC236}">
                  <a16:creationId xmlns:a16="http://schemas.microsoft.com/office/drawing/2014/main" id="{CCF5D671-0529-4209-8A7C-1149C280118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86131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09" name="Freeform 16">
              <a:extLst>
                <a:ext uri="{FF2B5EF4-FFF2-40B4-BE49-F238E27FC236}">
                  <a16:creationId xmlns:a16="http://schemas.microsoft.com/office/drawing/2014/main" id="{DCA290DC-6B1F-40EB-A9F0-F96F5851B39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40037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10" name="Freeform 16">
              <a:extLst>
                <a:ext uri="{FF2B5EF4-FFF2-40B4-BE49-F238E27FC236}">
                  <a16:creationId xmlns:a16="http://schemas.microsoft.com/office/drawing/2014/main" id="{36C813C9-8C14-4372-801A-DBB3E037EEF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93943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11" name="Freeform 16">
              <a:extLst>
                <a:ext uri="{FF2B5EF4-FFF2-40B4-BE49-F238E27FC236}">
                  <a16:creationId xmlns:a16="http://schemas.microsoft.com/office/drawing/2014/main" id="{F253EC72-B338-4BBF-9042-C191E60067E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47849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12" name="Freeform 16">
              <a:extLst>
                <a:ext uri="{FF2B5EF4-FFF2-40B4-BE49-F238E27FC236}">
                  <a16:creationId xmlns:a16="http://schemas.microsoft.com/office/drawing/2014/main" id="{7B28B5DF-2DA6-4E8F-817A-C1902DCD45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01755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13" name="Freeform 16">
              <a:extLst>
                <a:ext uri="{FF2B5EF4-FFF2-40B4-BE49-F238E27FC236}">
                  <a16:creationId xmlns:a16="http://schemas.microsoft.com/office/drawing/2014/main" id="{09D7394F-F75D-4FED-8923-575F140FA2B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55661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14" name="Freeform 16">
              <a:extLst>
                <a:ext uri="{FF2B5EF4-FFF2-40B4-BE49-F238E27FC236}">
                  <a16:creationId xmlns:a16="http://schemas.microsoft.com/office/drawing/2014/main" id="{F172134A-6C32-4752-97D8-E661E6A2631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09567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15" name="Freeform 16">
              <a:extLst>
                <a:ext uri="{FF2B5EF4-FFF2-40B4-BE49-F238E27FC236}">
                  <a16:creationId xmlns:a16="http://schemas.microsoft.com/office/drawing/2014/main" id="{6CAB8EBC-D1A2-4B27-9297-ADFA1B5C1AF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63473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16" name="Freeform 16">
              <a:extLst>
                <a:ext uri="{FF2B5EF4-FFF2-40B4-BE49-F238E27FC236}">
                  <a16:creationId xmlns:a16="http://schemas.microsoft.com/office/drawing/2014/main" id="{6E5A44D5-4DED-4075-8C18-C4EE1E61AB3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17379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17" name="Freeform 16">
              <a:extLst>
                <a:ext uri="{FF2B5EF4-FFF2-40B4-BE49-F238E27FC236}">
                  <a16:creationId xmlns:a16="http://schemas.microsoft.com/office/drawing/2014/main" id="{47E67357-8F43-4716-AF36-C4D3FAD5776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71285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18" name="Freeform 16">
              <a:extLst>
                <a:ext uri="{FF2B5EF4-FFF2-40B4-BE49-F238E27FC236}">
                  <a16:creationId xmlns:a16="http://schemas.microsoft.com/office/drawing/2014/main" id="{CDB9D3D1-A9FF-4CC6-B6AD-51D73FCAE1D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25191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19" name="Freeform 16">
              <a:extLst>
                <a:ext uri="{FF2B5EF4-FFF2-40B4-BE49-F238E27FC236}">
                  <a16:creationId xmlns:a16="http://schemas.microsoft.com/office/drawing/2014/main" id="{B1C55A0F-DE6D-4BE9-B90E-68577017107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79097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20" name="Freeform 16">
              <a:extLst>
                <a:ext uri="{FF2B5EF4-FFF2-40B4-BE49-F238E27FC236}">
                  <a16:creationId xmlns:a16="http://schemas.microsoft.com/office/drawing/2014/main" id="{6627EE65-8BCE-41D8-BE30-34A95B94247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33003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21" name="Freeform 16">
              <a:extLst>
                <a:ext uri="{FF2B5EF4-FFF2-40B4-BE49-F238E27FC236}">
                  <a16:creationId xmlns:a16="http://schemas.microsoft.com/office/drawing/2014/main" id="{FA999AE1-300A-4580-A684-3752E1FB0EF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86909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22" name="Freeform 16">
              <a:extLst>
                <a:ext uri="{FF2B5EF4-FFF2-40B4-BE49-F238E27FC236}">
                  <a16:creationId xmlns:a16="http://schemas.microsoft.com/office/drawing/2014/main" id="{9BB492A4-E274-4551-A97A-AD8A2538EB6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340815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23" name="Freeform 16">
              <a:extLst>
                <a:ext uri="{FF2B5EF4-FFF2-40B4-BE49-F238E27FC236}">
                  <a16:creationId xmlns:a16="http://schemas.microsoft.com/office/drawing/2014/main" id="{CBF53111-DF01-47C3-8596-B57862E0C31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94721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24" name="Freeform 16">
              <a:extLst>
                <a:ext uri="{FF2B5EF4-FFF2-40B4-BE49-F238E27FC236}">
                  <a16:creationId xmlns:a16="http://schemas.microsoft.com/office/drawing/2014/main" id="{C53F7DDB-439E-47C6-90BD-B22EA9B7CD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048627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25" name="Freeform 16">
              <a:extLst>
                <a:ext uri="{FF2B5EF4-FFF2-40B4-BE49-F238E27FC236}">
                  <a16:creationId xmlns:a16="http://schemas.microsoft.com/office/drawing/2014/main" id="{81E7F6E6-2542-47E1-AE43-9B182D37582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402533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26" name="Freeform 16">
              <a:extLst>
                <a:ext uri="{FF2B5EF4-FFF2-40B4-BE49-F238E27FC236}">
                  <a16:creationId xmlns:a16="http://schemas.microsoft.com/office/drawing/2014/main" id="{E777532A-71A5-494B-820C-48C05EC74CA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756439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27" name="Freeform 16">
              <a:extLst>
                <a:ext uri="{FF2B5EF4-FFF2-40B4-BE49-F238E27FC236}">
                  <a16:creationId xmlns:a16="http://schemas.microsoft.com/office/drawing/2014/main" id="{70329985-9DF6-417E-8BE0-92923294554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110345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28" name="Freeform 16">
              <a:extLst>
                <a:ext uri="{FF2B5EF4-FFF2-40B4-BE49-F238E27FC236}">
                  <a16:creationId xmlns:a16="http://schemas.microsoft.com/office/drawing/2014/main" id="{00252936-908A-4F1A-B1D6-E291EDBA6E0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464251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29" name="Freeform 16">
              <a:extLst>
                <a:ext uri="{FF2B5EF4-FFF2-40B4-BE49-F238E27FC236}">
                  <a16:creationId xmlns:a16="http://schemas.microsoft.com/office/drawing/2014/main" id="{1614E059-CFCA-409A-8521-5A7B0CD0E42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818157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30" name="Freeform 16">
              <a:extLst>
                <a:ext uri="{FF2B5EF4-FFF2-40B4-BE49-F238E27FC236}">
                  <a16:creationId xmlns:a16="http://schemas.microsoft.com/office/drawing/2014/main" id="{D67A4711-AC1A-4F94-B614-DDA70F4AB3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172063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31" name="Freeform 16">
              <a:extLst>
                <a:ext uri="{FF2B5EF4-FFF2-40B4-BE49-F238E27FC236}">
                  <a16:creationId xmlns:a16="http://schemas.microsoft.com/office/drawing/2014/main" id="{7AC93D6D-B965-4CFB-82B3-C2F8189DD77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525969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32" name="Freeform 16">
              <a:extLst>
                <a:ext uri="{FF2B5EF4-FFF2-40B4-BE49-F238E27FC236}">
                  <a16:creationId xmlns:a16="http://schemas.microsoft.com/office/drawing/2014/main" id="{00CA144B-A572-487C-B67D-E0784F6971C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879862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33" name="Freeform 16">
              <a:extLst>
                <a:ext uri="{FF2B5EF4-FFF2-40B4-BE49-F238E27FC236}">
                  <a16:creationId xmlns:a16="http://schemas.microsoft.com/office/drawing/2014/main" id="{E1487B58-3826-42D4-A325-3E4E04785B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91211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34" name="Freeform 16">
              <a:extLst>
                <a:ext uri="{FF2B5EF4-FFF2-40B4-BE49-F238E27FC236}">
                  <a16:creationId xmlns:a16="http://schemas.microsoft.com/office/drawing/2014/main" id="{3C65D50D-4B63-4F19-93C9-926E0DA625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2695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35" name="Freeform 16">
              <a:extLst>
                <a:ext uri="{FF2B5EF4-FFF2-40B4-BE49-F238E27FC236}">
                  <a16:creationId xmlns:a16="http://schemas.microsoft.com/office/drawing/2014/main" id="{91A9FD33-BBFB-4EB4-B633-06A023CB608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16601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36" name="Freeform 16">
              <a:extLst>
                <a:ext uri="{FF2B5EF4-FFF2-40B4-BE49-F238E27FC236}">
                  <a16:creationId xmlns:a16="http://schemas.microsoft.com/office/drawing/2014/main" id="{8A25449F-C96E-43A9-BE7E-8415CB8CA95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70507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37" name="Freeform 16">
              <a:extLst>
                <a:ext uri="{FF2B5EF4-FFF2-40B4-BE49-F238E27FC236}">
                  <a16:creationId xmlns:a16="http://schemas.microsoft.com/office/drawing/2014/main" id="{E852D294-5AE3-4C12-AE2F-1361C06DF29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24413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38" name="Freeform 16">
              <a:extLst>
                <a:ext uri="{FF2B5EF4-FFF2-40B4-BE49-F238E27FC236}">
                  <a16:creationId xmlns:a16="http://schemas.microsoft.com/office/drawing/2014/main" id="{D75B22CF-07E7-4A6F-B17D-758BBE55384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8319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39" name="Freeform 16">
              <a:extLst>
                <a:ext uri="{FF2B5EF4-FFF2-40B4-BE49-F238E27FC236}">
                  <a16:creationId xmlns:a16="http://schemas.microsoft.com/office/drawing/2014/main" id="{45BB4DE2-44BF-43BF-9C16-259FA345031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32225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40" name="Freeform 16">
              <a:extLst>
                <a:ext uri="{FF2B5EF4-FFF2-40B4-BE49-F238E27FC236}">
                  <a16:creationId xmlns:a16="http://schemas.microsoft.com/office/drawing/2014/main" id="{9082519B-328F-4D85-9648-AA99F35AF42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86131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41" name="Freeform 16">
              <a:extLst>
                <a:ext uri="{FF2B5EF4-FFF2-40B4-BE49-F238E27FC236}">
                  <a16:creationId xmlns:a16="http://schemas.microsoft.com/office/drawing/2014/main" id="{D9C1B58C-398E-452F-88B1-1E2D056BC39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40037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42" name="Freeform 16">
              <a:extLst>
                <a:ext uri="{FF2B5EF4-FFF2-40B4-BE49-F238E27FC236}">
                  <a16:creationId xmlns:a16="http://schemas.microsoft.com/office/drawing/2014/main" id="{1215C438-62B6-48E8-93BD-2400CE7DCBC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93943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43" name="Freeform 16">
              <a:extLst>
                <a:ext uri="{FF2B5EF4-FFF2-40B4-BE49-F238E27FC236}">
                  <a16:creationId xmlns:a16="http://schemas.microsoft.com/office/drawing/2014/main" id="{74287A1C-61DC-4764-AD91-0D8AE5D32FD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47849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44" name="Freeform 16">
              <a:extLst>
                <a:ext uri="{FF2B5EF4-FFF2-40B4-BE49-F238E27FC236}">
                  <a16:creationId xmlns:a16="http://schemas.microsoft.com/office/drawing/2014/main" id="{935F5F69-3B06-47EE-8A58-9EFC1B83EC6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01755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45" name="Freeform 16">
              <a:extLst>
                <a:ext uri="{FF2B5EF4-FFF2-40B4-BE49-F238E27FC236}">
                  <a16:creationId xmlns:a16="http://schemas.microsoft.com/office/drawing/2014/main" id="{1101FFF9-CF37-4721-8186-544775DE501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55661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46" name="Freeform 16">
              <a:extLst>
                <a:ext uri="{FF2B5EF4-FFF2-40B4-BE49-F238E27FC236}">
                  <a16:creationId xmlns:a16="http://schemas.microsoft.com/office/drawing/2014/main" id="{DA07B02B-AB92-4E6D-BE68-38C0C55A704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09567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47" name="Freeform 16">
              <a:extLst>
                <a:ext uri="{FF2B5EF4-FFF2-40B4-BE49-F238E27FC236}">
                  <a16:creationId xmlns:a16="http://schemas.microsoft.com/office/drawing/2014/main" id="{5C7F6697-9CF8-4C52-8134-856F37E69B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63473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48" name="Freeform 16">
              <a:extLst>
                <a:ext uri="{FF2B5EF4-FFF2-40B4-BE49-F238E27FC236}">
                  <a16:creationId xmlns:a16="http://schemas.microsoft.com/office/drawing/2014/main" id="{71AE8640-CA8D-45ED-B293-E41C04107BB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17379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49" name="Freeform 16">
              <a:extLst>
                <a:ext uri="{FF2B5EF4-FFF2-40B4-BE49-F238E27FC236}">
                  <a16:creationId xmlns:a16="http://schemas.microsoft.com/office/drawing/2014/main" id="{63C196AF-4D4C-4362-BDBF-EC89D3AF7E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71285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50" name="Freeform 16">
              <a:extLst>
                <a:ext uri="{FF2B5EF4-FFF2-40B4-BE49-F238E27FC236}">
                  <a16:creationId xmlns:a16="http://schemas.microsoft.com/office/drawing/2014/main" id="{ACA5D87D-1923-4B8B-9B95-C833F20B3FC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25191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51" name="Freeform 16">
              <a:extLst>
                <a:ext uri="{FF2B5EF4-FFF2-40B4-BE49-F238E27FC236}">
                  <a16:creationId xmlns:a16="http://schemas.microsoft.com/office/drawing/2014/main" id="{5168EF6E-C030-46F7-940B-B2259B19D5D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79097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52" name="Freeform 16">
              <a:extLst>
                <a:ext uri="{FF2B5EF4-FFF2-40B4-BE49-F238E27FC236}">
                  <a16:creationId xmlns:a16="http://schemas.microsoft.com/office/drawing/2014/main" id="{A141EFDE-9FF6-4BED-B3E7-F887DDD9603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33003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53" name="Freeform 16">
              <a:extLst>
                <a:ext uri="{FF2B5EF4-FFF2-40B4-BE49-F238E27FC236}">
                  <a16:creationId xmlns:a16="http://schemas.microsoft.com/office/drawing/2014/main" id="{F1BD7350-6598-41F6-9255-7CC3E313887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86909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54" name="Freeform 16">
              <a:extLst>
                <a:ext uri="{FF2B5EF4-FFF2-40B4-BE49-F238E27FC236}">
                  <a16:creationId xmlns:a16="http://schemas.microsoft.com/office/drawing/2014/main" id="{22AC9D57-87D8-4EB4-9431-D6A909D9B34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340815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55" name="Freeform 16">
              <a:extLst>
                <a:ext uri="{FF2B5EF4-FFF2-40B4-BE49-F238E27FC236}">
                  <a16:creationId xmlns:a16="http://schemas.microsoft.com/office/drawing/2014/main" id="{5E5F28C9-581C-4582-AFD5-64DAF5C058C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94721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56" name="Freeform 16">
              <a:extLst>
                <a:ext uri="{FF2B5EF4-FFF2-40B4-BE49-F238E27FC236}">
                  <a16:creationId xmlns:a16="http://schemas.microsoft.com/office/drawing/2014/main" id="{A3946BBE-EEEB-45AB-8953-28E740687DE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048627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57" name="Freeform 16">
              <a:extLst>
                <a:ext uri="{FF2B5EF4-FFF2-40B4-BE49-F238E27FC236}">
                  <a16:creationId xmlns:a16="http://schemas.microsoft.com/office/drawing/2014/main" id="{6CBC4E02-AAC1-4F30-A6A1-640557D976C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402533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58" name="Freeform 16">
              <a:extLst>
                <a:ext uri="{FF2B5EF4-FFF2-40B4-BE49-F238E27FC236}">
                  <a16:creationId xmlns:a16="http://schemas.microsoft.com/office/drawing/2014/main" id="{B048D2CD-AC09-4285-A6D5-6EA03B39036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756439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59" name="Freeform 16">
              <a:extLst>
                <a:ext uri="{FF2B5EF4-FFF2-40B4-BE49-F238E27FC236}">
                  <a16:creationId xmlns:a16="http://schemas.microsoft.com/office/drawing/2014/main" id="{15EF59CC-EAE4-472E-9711-C258CA65622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110345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60" name="Freeform 16">
              <a:extLst>
                <a:ext uri="{FF2B5EF4-FFF2-40B4-BE49-F238E27FC236}">
                  <a16:creationId xmlns:a16="http://schemas.microsoft.com/office/drawing/2014/main" id="{0C37583E-F9BD-44A9-BE2D-5885FBF11A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464251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61" name="Freeform 16">
              <a:extLst>
                <a:ext uri="{FF2B5EF4-FFF2-40B4-BE49-F238E27FC236}">
                  <a16:creationId xmlns:a16="http://schemas.microsoft.com/office/drawing/2014/main" id="{C8F816AA-7759-4D40-8B9F-93CE389699B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818157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62" name="Freeform 16">
              <a:extLst>
                <a:ext uri="{FF2B5EF4-FFF2-40B4-BE49-F238E27FC236}">
                  <a16:creationId xmlns:a16="http://schemas.microsoft.com/office/drawing/2014/main" id="{B65B9489-7839-490A-B77D-E0E3DFA52E4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172063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63" name="Freeform 16">
              <a:extLst>
                <a:ext uri="{FF2B5EF4-FFF2-40B4-BE49-F238E27FC236}">
                  <a16:creationId xmlns:a16="http://schemas.microsoft.com/office/drawing/2014/main" id="{BECB7B9E-23EE-46B4-90EA-B68B9533FE1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525969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64" name="Freeform 16">
              <a:extLst>
                <a:ext uri="{FF2B5EF4-FFF2-40B4-BE49-F238E27FC236}">
                  <a16:creationId xmlns:a16="http://schemas.microsoft.com/office/drawing/2014/main" id="{37F81689-425B-4586-BA28-A52EA6461BD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879862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65" name="Freeform 16">
              <a:extLst>
                <a:ext uri="{FF2B5EF4-FFF2-40B4-BE49-F238E27FC236}">
                  <a16:creationId xmlns:a16="http://schemas.microsoft.com/office/drawing/2014/main" id="{F4E46C55-E55C-4DB9-84CB-12BA4E8360B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91211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66" name="AutoShape 3">
              <a:extLst>
                <a:ext uri="{FF2B5EF4-FFF2-40B4-BE49-F238E27FC236}">
                  <a16:creationId xmlns:a16="http://schemas.microsoft.com/office/drawing/2014/main" id="{9F7F7C91-FA75-4191-AB66-8DE3A6C2C917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9912350" y="127000"/>
              <a:ext cx="400050" cy="42783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grpSp>
          <p:nvGrpSpPr>
            <p:cNvPr id="267" name="Group 266">
              <a:extLst>
                <a:ext uri="{FF2B5EF4-FFF2-40B4-BE49-F238E27FC236}">
                  <a16:creationId xmlns:a16="http://schemas.microsoft.com/office/drawing/2014/main" id="{B79D6001-5C23-4D4D-89FC-00A862D67E58}"/>
                </a:ext>
              </a:extLst>
            </p:cNvPr>
            <p:cNvGrpSpPr/>
            <p:nvPr/>
          </p:nvGrpSpPr>
          <p:grpSpPr>
            <a:xfrm>
              <a:off x="-664463" y="1060450"/>
              <a:ext cx="2884436" cy="4051302"/>
              <a:chOff x="-831850" y="581026"/>
              <a:chExt cx="3567113" cy="5010150"/>
            </a:xfrm>
          </p:grpSpPr>
          <p:sp>
            <p:nvSpPr>
              <p:cNvPr id="272" name="Freeform 10">
                <a:extLst>
                  <a:ext uri="{FF2B5EF4-FFF2-40B4-BE49-F238E27FC236}">
                    <a16:creationId xmlns:a16="http://schemas.microsoft.com/office/drawing/2014/main" id="{93E9F37A-6F37-4C9E-8DC1-2BE2587463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831850" y="2471738"/>
                <a:ext cx="3567113" cy="3119438"/>
              </a:xfrm>
              <a:custGeom>
                <a:avLst/>
                <a:gdLst>
                  <a:gd name="T0" fmla="*/ 434 w 464"/>
                  <a:gd name="T1" fmla="*/ 406 h 406"/>
                  <a:gd name="T2" fmla="*/ 30 w 464"/>
                  <a:gd name="T3" fmla="*/ 406 h 406"/>
                  <a:gd name="T4" fmla="*/ 0 w 464"/>
                  <a:gd name="T5" fmla="*/ 376 h 406"/>
                  <a:gd name="T6" fmla="*/ 0 w 464"/>
                  <a:gd name="T7" fmla="*/ 30 h 406"/>
                  <a:gd name="T8" fmla="*/ 30 w 464"/>
                  <a:gd name="T9" fmla="*/ 0 h 406"/>
                  <a:gd name="T10" fmla="*/ 434 w 464"/>
                  <a:gd name="T11" fmla="*/ 0 h 406"/>
                  <a:gd name="T12" fmla="*/ 464 w 464"/>
                  <a:gd name="T13" fmla="*/ 30 h 406"/>
                  <a:gd name="T14" fmla="*/ 464 w 464"/>
                  <a:gd name="T15" fmla="*/ 376 h 406"/>
                  <a:gd name="T16" fmla="*/ 434 w 464"/>
                  <a:gd name="T17" fmla="*/ 406 h 4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64" h="406">
                    <a:moveTo>
                      <a:pt x="434" y="406"/>
                    </a:moveTo>
                    <a:cubicBezTo>
                      <a:pt x="30" y="406"/>
                      <a:pt x="30" y="406"/>
                      <a:pt x="30" y="406"/>
                    </a:cubicBezTo>
                    <a:cubicBezTo>
                      <a:pt x="13" y="406"/>
                      <a:pt x="0" y="393"/>
                      <a:pt x="0" y="376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14"/>
                      <a:pt x="13" y="0"/>
                      <a:pt x="30" y="0"/>
                    </a:cubicBezTo>
                    <a:cubicBezTo>
                      <a:pt x="434" y="0"/>
                      <a:pt x="434" y="0"/>
                      <a:pt x="434" y="0"/>
                    </a:cubicBezTo>
                    <a:cubicBezTo>
                      <a:pt x="450" y="0"/>
                      <a:pt x="464" y="14"/>
                      <a:pt x="464" y="30"/>
                    </a:cubicBezTo>
                    <a:cubicBezTo>
                      <a:pt x="464" y="376"/>
                      <a:pt x="464" y="376"/>
                      <a:pt x="464" y="376"/>
                    </a:cubicBezTo>
                    <a:cubicBezTo>
                      <a:pt x="464" y="393"/>
                      <a:pt x="450" y="406"/>
                      <a:pt x="434" y="406"/>
                    </a:cubicBezTo>
                    <a:close/>
                  </a:path>
                </a:pathLst>
              </a:custGeom>
              <a:noFill/>
              <a:ln w="184150" cap="flat">
                <a:solidFill>
                  <a:srgbClr val="C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000"/>
              </a:p>
            </p:txBody>
          </p:sp>
          <p:sp>
            <p:nvSpPr>
              <p:cNvPr id="273" name="Freeform 11">
                <a:extLst>
                  <a:ext uri="{FF2B5EF4-FFF2-40B4-BE49-F238E27FC236}">
                    <a16:creationId xmlns:a16="http://schemas.microsoft.com/office/drawing/2014/main" id="{9622CA32-E887-4015-BE52-CE59C58A50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0538" y="3262313"/>
                <a:ext cx="914400" cy="1590675"/>
              </a:xfrm>
              <a:custGeom>
                <a:avLst/>
                <a:gdLst>
                  <a:gd name="T0" fmla="*/ 119 w 119"/>
                  <a:gd name="T1" fmla="*/ 60 h 207"/>
                  <a:gd name="T2" fmla="*/ 60 w 119"/>
                  <a:gd name="T3" fmla="*/ 0 h 207"/>
                  <a:gd name="T4" fmla="*/ 0 w 119"/>
                  <a:gd name="T5" fmla="*/ 60 h 207"/>
                  <a:gd name="T6" fmla="*/ 30 w 119"/>
                  <a:gd name="T7" fmla="*/ 112 h 207"/>
                  <a:gd name="T8" fmla="*/ 11 w 119"/>
                  <a:gd name="T9" fmla="*/ 207 h 207"/>
                  <a:gd name="T10" fmla="*/ 108 w 119"/>
                  <a:gd name="T11" fmla="*/ 207 h 207"/>
                  <a:gd name="T12" fmla="*/ 89 w 119"/>
                  <a:gd name="T13" fmla="*/ 112 h 207"/>
                  <a:gd name="T14" fmla="*/ 119 w 119"/>
                  <a:gd name="T15" fmla="*/ 60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9" h="207">
                    <a:moveTo>
                      <a:pt x="119" y="60"/>
                    </a:moveTo>
                    <a:cubicBezTo>
                      <a:pt x="119" y="27"/>
                      <a:pt x="93" y="0"/>
                      <a:pt x="60" y="0"/>
                    </a:cubicBezTo>
                    <a:cubicBezTo>
                      <a:pt x="27" y="0"/>
                      <a:pt x="0" y="27"/>
                      <a:pt x="0" y="60"/>
                    </a:cubicBezTo>
                    <a:cubicBezTo>
                      <a:pt x="0" y="82"/>
                      <a:pt x="12" y="102"/>
                      <a:pt x="30" y="112"/>
                    </a:cubicBezTo>
                    <a:cubicBezTo>
                      <a:pt x="11" y="207"/>
                      <a:pt x="11" y="207"/>
                      <a:pt x="11" y="207"/>
                    </a:cubicBezTo>
                    <a:cubicBezTo>
                      <a:pt x="108" y="207"/>
                      <a:pt x="108" y="207"/>
                      <a:pt x="108" y="207"/>
                    </a:cubicBezTo>
                    <a:cubicBezTo>
                      <a:pt x="89" y="112"/>
                      <a:pt x="89" y="112"/>
                      <a:pt x="89" y="112"/>
                    </a:cubicBezTo>
                    <a:cubicBezTo>
                      <a:pt x="107" y="102"/>
                      <a:pt x="119" y="82"/>
                      <a:pt x="119" y="60"/>
                    </a:cubicBezTo>
                    <a:close/>
                  </a:path>
                </a:pathLst>
              </a:custGeom>
              <a:solidFill>
                <a:srgbClr val="920000"/>
              </a:solidFill>
              <a:ln w="184150" cap="flat">
                <a:solidFill>
                  <a:srgbClr val="C00000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000"/>
              </a:p>
            </p:txBody>
          </p:sp>
          <p:sp>
            <p:nvSpPr>
              <p:cNvPr id="274" name="Freeform 12">
                <a:extLst>
                  <a:ext uri="{FF2B5EF4-FFF2-40B4-BE49-F238E27FC236}">
                    <a16:creationId xmlns:a16="http://schemas.microsoft.com/office/drawing/2014/main" id="{15857072-129D-4B83-AEDA-E98AD3A5AE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39713" y="581026"/>
                <a:ext cx="2382838" cy="1958975"/>
              </a:xfrm>
              <a:custGeom>
                <a:avLst/>
                <a:gdLst>
                  <a:gd name="T0" fmla="*/ 0 w 310"/>
                  <a:gd name="T1" fmla="*/ 253 h 255"/>
                  <a:gd name="T2" fmla="*/ 0 w 310"/>
                  <a:gd name="T3" fmla="*/ 155 h 255"/>
                  <a:gd name="T4" fmla="*/ 155 w 310"/>
                  <a:gd name="T5" fmla="*/ 0 h 255"/>
                  <a:gd name="T6" fmla="*/ 310 w 310"/>
                  <a:gd name="T7" fmla="*/ 155 h 255"/>
                  <a:gd name="T8" fmla="*/ 310 w 310"/>
                  <a:gd name="T9" fmla="*/ 255 h 2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0" h="255">
                    <a:moveTo>
                      <a:pt x="0" y="253"/>
                    </a:moveTo>
                    <a:cubicBezTo>
                      <a:pt x="0" y="155"/>
                      <a:pt x="0" y="155"/>
                      <a:pt x="0" y="155"/>
                    </a:cubicBezTo>
                    <a:cubicBezTo>
                      <a:pt x="0" y="69"/>
                      <a:pt x="69" y="0"/>
                      <a:pt x="155" y="0"/>
                    </a:cubicBezTo>
                    <a:cubicBezTo>
                      <a:pt x="240" y="0"/>
                      <a:pt x="310" y="69"/>
                      <a:pt x="310" y="155"/>
                    </a:cubicBezTo>
                    <a:cubicBezTo>
                      <a:pt x="310" y="255"/>
                      <a:pt x="310" y="255"/>
                      <a:pt x="310" y="255"/>
                    </a:cubicBezTo>
                  </a:path>
                </a:pathLst>
              </a:custGeom>
              <a:noFill/>
              <a:ln w="184150" cap="flat">
                <a:solidFill>
                  <a:srgbClr val="C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000"/>
              </a:p>
            </p:txBody>
          </p:sp>
        </p:grpSp>
        <p:sp>
          <p:nvSpPr>
            <p:cNvPr id="268" name="Rectangle 267">
              <a:extLst>
                <a:ext uri="{FF2B5EF4-FFF2-40B4-BE49-F238E27FC236}">
                  <a16:creationId xmlns:a16="http://schemas.microsoft.com/office/drawing/2014/main" id="{395FD607-A9EB-4369-8C8B-71A1A9564207}"/>
                </a:ext>
              </a:extLst>
            </p:cNvPr>
            <p:cNvSpPr/>
            <p:nvPr/>
          </p:nvSpPr>
          <p:spPr>
            <a:xfrm>
              <a:off x="-1327308" y="-152400"/>
              <a:ext cx="1325690" cy="65278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269" name="Rectangle 268">
              <a:extLst>
                <a:ext uri="{FF2B5EF4-FFF2-40B4-BE49-F238E27FC236}">
                  <a16:creationId xmlns:a16="http://schemas.microsoft.com/office/drawing/2014/main" id="{5CCAC69A-2B74-4981-825D-C3244AD95072}"/>
                </a:ext>
              </a:extLst>
            </p:cNvPr>
            <p:cNvSpPr/>
            <p:nvPr/>
          </p:nvSpPr>
          <p:spPr>
            <a:xfrm>
              <a:off x="10973671" y="-152400"/>
              <a:ext cx="1325690" cy="65278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270" name="Rectangle 269">
              <a:extLst>
                <a:ext uri="{FF2B5EF4-FFF2-40B4-BE49-F238E27FC236}">
                  <a16:creationId xmlns:a16="http://schemas.microsoft.com/office/drawing/2014/main" id="{660DB5A1-D3C7-4B82-A883-81AAAD318502}"/>
                </a:ext>
              </a:extLst>
            </p:cNvPr>
            <p:cNvSpPr/>
            <p:nvPr/>
          </p:nvSpPr>
          <p:spPr>
            <a:xfrm rot="16200000">
              <a:off x="5129275" y="-5934192"/>
              <a:ext cx="405411" cy="1146406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271" name="Rectangle 270">
              <a:extLst>
                <a:ext uri="{FF2B5EF4-FFF2-40B4-BE49-F238E27FC236}">
                  <a16:creationId xmlns:a16="http://schemas.microsoft.com/office/drawing/2014/main" id="{02F05F0F-A34E-4FE9-AFF6-B23AF6C59A1F}"/>
                </a:ext>
              </a:extLst>
            </p:cNvPr>
            <p:cNvSpPr/>
            <p:nvPr/>
          </p:nvSpPr>
          <p:spPr>
            <a:xfrm rot="16200000">
              <a:off x="5129270" y="643723"/>
              <a:ext cx="405411" cy="1146406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80080" y="4185921"/>
            <a:ext cx="8290560" cy="656590"/>
          </a:xfrm>
        </p:spPr>
        <p:txBody>
          <a:bodyPr/>
          <a:lstStyle>
            <a:lvl1pPr algn="l">
              <a:defRPr sz="311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180080" y="4846320"/>
            <a:ext cx="8290560" cy="583848"/>
          </a:xfrm>
        </p:spPr>
        <p:txBody>
          <a:bodyPr/>
          <a:lstStyle>
            <a:lvl1pPr marL="0" indent="0" algn="l">
              <a:buFontTx/>
              <a:buNone/>
              <a:defRPr sz="2667" b="0">
                <a:solidFill>
                  <a:schemeClr val="tx1"/>
                </a:solidFill>
                <a:latin typeface="Trebuchet MS" panose="020B0603020202020204" pitchFamily="34" charset="0"/>
              </a:defRPr>
            </a:lvl1pPr>
            <a:lvl2pPr marL="634994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210016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718011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2099007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40880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5300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621990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248024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DEMO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33889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720" y="5743860"/>
            <a:ext cx="11084560" cy="595034"/>
          </a:xfrm>
        </p:spPr>
        <p:txBody>
          <a:bodyPr anchor="ctr"/>
          <a:lstStyle>
            <a:lvl1pPr algn="ctr">
              <a:defRPr sz="311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D21DED9-102A-4A26-891F-A376BFE3962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1230305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n object&#10;&#10;Description automatically generated">
            <a:extLst>
              <a:ext uri="{FF2B5EF4-FFF2-40B4-BE49-F238E27FC236}">
                <a16:creationId xmlns:a16="http://schemas.microsoft.com/office/drawing/2014/main" id="{DB5BC97F-BE1C-4CC1-A0F8-EF37ABD2FDB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056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66AF25E-D6E6-B3F4-456B-6D648AA0C2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E7736-5FD0-4415-88D1-B516166F9A5A}" type="datetimeFigureOut">
              <a:rPr lang="en-US" smtClean="0"/>
              <a:t>7/21/2025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914D095-ACAD-125F-2591-81A246669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1411B4-DBD4-F93A-0AAE-EB87DB444D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5D5A9-47E7-4029-9600-2BB79491EB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3583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, and Content">
  <p:cSld name="1_Title, Subtitle, and Conten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 txBox="1">
            <a:spLocks noGrp="1"/>
          </p:cNvSpPr>
          <p:nvPr>
            <p:ph type="title"/>
          </p:nvPr>
        </p:nvSpPr>
        <p:spPr>
          <a:xfrm>
            <a:off x="553720" y="734696"/>
            <a:ext cx="11084560" cy="656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1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body" idx="1"/>
          </p:nvPr>
        </p:nvSpPr>
        <p:spPr>
          <a:xfrm>
            <a:off x="574167" y="2336707"/>
            <a:ext cx="11084560" cy="3996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507995" marR="0" lvl="0" indent="-39510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rebuchet MS"/>
              <a:buChar char="—"/>
              <a:defRPr sz="2222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1015990" marR="0" lvl="1" indent="-38099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Char char="—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523985" marR="0" lvl="2" indent="-36688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Char char="—"/>
              <a:defRPr sz="1778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2031980" marR="0" lvl="3" indent="-380996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539975" marR="0" lvl="4" indent="-395107" algn="l" rtl="0">
              <a:lnSpc>
                <a:spcPct val="100000"/>
              </a:lnSpc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 sz="2222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3047970" marR="0" lvl="5" indent="-395107" algn="l" rtl="0">
              <a:lnSpc>
                <a:spcPct val="100000"/>
              </a:lnSpc>
              <a:spcBef>
                <a:spcPts val="444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222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555964" marR="0" lvl="6" indent="-395107" algn="l" rtl="0">
              <a:lnSpc>
                <a:spcPct val="100000"/>
              </a:lnSpc>
              <a:spcBef>
                <a:spcPts val="444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222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4063959" marR="0" lvl="7" indent="-395107" algn="l" rtl="0">
              <a:lnSpc>
                <a:spcPct val="100000"/>
              </a:lnSpc>
              <a:spcBef>
                <a:spcPts val="444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222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571954" marR="0" lvl="8" indent="-395107" algn="l" rtl="0">
              <a:lnSpc>
                <a:spcPct val="100000"/>
              </a:lnSpc>
              <a:spcBef>
                <a:spcPts val="444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222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Google Shape;31;p4"/>
          <p:cNvSpPr txBox="1">
            <a:spLocks noGrp="1"/>
          </p:cNvSpPr>
          <p:nvPr>
            <p:ph type="body" idx="2"/>
          </p:nvPr>
        </p:nvSpPr>
        <p:spPr>
          <a:xfrm>
            <a:off x="553720" y="1314815"/>
            <a:ext cx="11084560" cy="583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507995" marR="0" lvl="0" indent="-253997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2667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1015990" marR="0" lvl="1" indent="-253997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3111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523985" marR="0" lvl="2" indent="-253997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3111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2031980" marR="0" lvl="3" indent="-253997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Trebuchet MS"/>
              <a:buNone/>
              <a:defRPr sz="3111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539975" marR="0" lvl="4" indent="-253997" algn="ctr" rtl="0">
              <a:lnSpc>
                <a:spcPct val="100000"/>
              </a:lnSpc>
              <a:spcBef>
                <a:spcPts val="622"/>
              </a:spcBef>
              <a:spcAft>
                <a:spcPts val="0"/>
              </a:spcAft>
              <a:buClr>
                <a:schemeClr val="lt2"/>
              </a:buClr>
              <a:buSzPts val="2000"/>
              <a:buFont typeface="Trebuchet MS"/>
              <a:buNone/>
              <a:defRPr sz="3111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3047970" marR="0" lvl="5" indent="-395107" algn="l" rtl="0">
              <a:lnSpc>
                <a:spcPct val="100000"/>
              </a:lnSpc>
              <a:spcBef>
                <a:spcPts val="444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222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555964" marR="0" lvl="6" indent="-395107" algn="l" rtl="0">
              <a:lnSpc>
                <a:spcPct val="100000"/>
              </a:lnSpc>
              <a:spcBef>
                <a:spcPts val="444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222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4063959" marR="0" lvl="7" indent="-395107" algn="l" rtl="0">
              <a:lnSpc>
                <a:spcPct val="100000"/>
              </a:lnSpc>
              <a:spcBef>
                <a:spcPts val="444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222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571954" marR="0" lvl="8" indent="-395107" algn="l" rtl="0">
              <a:lnSpc>
                <a:spcPct val="100000"/>
              </a:lnSpc>
              <a:spcBef>
                <a:spcPts val="444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222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Google Shape;32;p4"/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667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/>
            <a:fld id="{00000000-1234-1234-1234-123412341234}" type="slidenum">
              <a:rPr lang="en-US" smtClean="0"/>
              <a:pPr algn="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3719"/>
      </p:ext>
    </p:extLst>
  </p:cSld>
  <p:clrMapOvr>
    <a:masterClrMapping/>
  </p:clrMapOvr>
  <p:hf hdr="0" ftr="0" dt="0"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0_Title Slide - Image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2D5CEBF-9338-476B-8052-A0C77DB3EF1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1753" b="-229"/>
          <a:stretch/>
        </p:blipFill>
        <p:spPr>
          <a:xfrm flipV="1">
            <a:off x="0" y="255222"/>
            <a:ext cx="12192000" cy="660277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A649158-47CE-48EE-8573-A982767AD70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34000">
                <a:schemeClr val="tx1"/>
              </a:gs>
              <a:gs pos="100000">
                <a:schemeClr val="tx1">
                  <a:alpha val="3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A9FFCD0-CFA5-4BC7-BCE6-3E925540985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6378" y="2942501"/>
            <a:ext cx="2239920" cy="784834"/>
          </a:xfrm>
          <a:prstGeom prst="rect">
            <a:avLst/>
          </a:prstGeom>
        </p:spPr>
      </p:pic>
      <p:sp>
        <p:nvSpPr>
          <p:cNvPr id="11" name="Rectangle 4"/>
          <p:cNvSpPr>
            <a:spLocks noGrp="1" noChangeArrowheads="1"/>
          </p:cNvSpPr>
          <p:nvPr userDrawn="1">
            <p:ph type="subTitle" idx="1"/>
          </p:nvPr>
        </p:nvSpPr>
        <p:spPr>
          <a:xfrm>
            <a:off x="578722" y="1985663"/>
            <a:ext cx="9667451" cy="379591"/>
          </a:xfrm>
        </p:spPr>
        <p:txBody>
          <a:bodyPr wrap="square" anchor="t">
            <a:spAutoFit/>
          </a:bodyPr>
          <a:lstStyle>
            <a:lvl1pPr marL="0" indent="0" algn="l">
              <a:lnSpc>
                <a:spcPct val="90000"/>
              </a:lnSpc>
              <a:spcBef>
                <a:spcPts val="667"/>
              </a:spcBef>
              <a:spcAft>
                <a:spcPts val="333"/>
              </a:spcAft>
              <a:buFontTx/>
              <a:buNone/>
              <a:defRPr sz="2000" b="0">
                <a:solidFill>
                  <a:schemeClr val="bg2">
                    <a:lumMod val="50000"/>
                  </a:schemeClr>
                </a:solidFill>
                <a:latin typeface="Trebuchet MS" pitchFamily="34" charset="0"/>
              </a:defRPr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305" name="Title 304"/>
          <p:cNvSpPr>
            <a:spLocks noGrp="1"/>
          </p:cNvSpPr>
          <p:nvPr userDrawn="1">
            <p:ph type="title" hasCustomPrompt="1"/>
          </p:nvPr>
        </p:nvSpPr>
        <p:spPr>
          <a:xfrm>
            <a:off x="535180" y="932541"/>
            <a:ext cx="9710378" cy="1092061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5111" b="1" cap="all" baseline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80244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Subtitle,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720" y="727058"/>
            <a:ext cx="11084560" cy="65659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53721" y="2346291"/>
            <a:ext cx="5494514" cy="4103912"/>
          </a:xfrm>
        </p:spPr>
        <p:txBody>
          <a:bodyPr/>
          <a:lstStyle>
            <a:lvl1pPr marL="257525" indent="-257525">
              <a:buSzPct val="100000"/>
              <a:buFontTx/>
              <a:buBlip>
                <a:blip r:embed="rId2"/>
              </a:buBlip>
              <a:defRPr sz="2667" b="0">
                <a:solidFill>
                  <a:schemeClr val="bg1"/>
                </a:solidFill>
              </a:defRPr>
            </a:lvl1pPr>
            <a:lvl2pPr marL="892519" indent="-257525">
              <a:buSzPct val="100000"/>
              <a:buFontTx/>
              <a:buBlip>
                <a:blip r:embed="rId2"/>
              </a:buBlip>
              <a:defRPr sz="2222" b="0">
                <a:solidFill>
                  <a:schemeClr val="bg1"/>
                </a:solidFill>
              </a:defRPr>
            </a:lvl2pPr>
            <a:lvl3pPr marL="1395223" indent="-185207">
              <a:buSzPct val="100000"/>
              <a:buFontTx/>
              <a:buBlip>
                <a:blip r:embed="rId2"/>
              </a:buBlip>
              <a:defRPr sz="2000" b="0">
                <a:solidFill>
                  <a:schemeClr val="bg1"/>
                </a:solidFill>
              </a:defRPr>
            </a:lvl3pPr>
            <a:lvl4pPr marL="1972008" indent="-253997">
              <a:buFont typeface="Wingdings" panose="05000000000000000000" pitchFamily="2" charset="2"/>
              <a:buChar char="§"/>
              <a:defRPr sz="2000" b="0">
                <a:solidFill>
                  <a:schemeClr val="tx1"/>
                </a:solidFill>
              </a:defRPr>
            </a:lvl4pPr>
            <a:lvl5pPr marL="2353004" indent="-253997">
              <a:buFont typeface="Wingdings" panose="05000000000000000000" pitchFamily="2" charset="2"/>
              <a:buChar char="§"/>
              <a:defRPr sz="2000" b="0">
                <a:solidFill>
                  <a:schemeClr val="tx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43767" y="2346291"/>
            <a:ext cx="5494513" cy="4103912"/>
          </a:xfrm>
        </p:spPr>
        <p:txBody>
          <a:bodyPr/>
          <a:lstStyle>
            <a:lvl1pPr marL="257525" indent="-257525">
              <a:buSzPct val="100000"/>
              <a:buFontTx/>
              <a:buBlip>
                <a:blip r:embed="rId2"/>
              </a:buBlip>
              <a:defRPr sz="2667" b="0">
                <a:solidFill>
                  <a:schemeClr val="bg1"/>
                </a:solidFill>
              </a:defRPr>
            </a:lvl1pPr>
            <a:lvl2pPr marL="892519" indent="-257525">
              <a:buSzPct val="100000"/>
              <a:buFontTx/>
              <a:buBlip>
                <a:blip r:embed="rId2"/>
              </a:buBlip>
              <a:defRPr sz="2222" b="0">
                <a:solidFill>
                  <a:schemeClr val="bg1"/>
                </a:solidFill>
              </a:defRPr>
            </a:lvl2pPr>
            <a:lvl3pPr marL="1395223" indent="-185207">
              <a:buSzPct val="100000"/>
              <a:buFontTx/>
              <a:buBlip>
                <a:blip r:embed="rId2"/>
              </a:buBlip>
              <a:defRPr sz="2000" b="0">
                <a:solidFill>
                  <a:schemeClr val="bg1"/>
                </a:solidFill>
              </a:defRPr>
            </a:lvl3pPr>
            <a:lvl4pPr marL="1972008" indent="-253997">
              <a:buFont typeface="Wingdings" panose="05000000000000000000" pitchFamily="2" charset="2"/>
              <a:buChar char="§"/>
              <a:defRPr sz="2000" b="0">
                <a:solidFill>
                  <a:schemeClr val="tx1"/>
                </a:solidFill>
              </a:defRPr>
            </a:lvl4pPr>
            <a:lvl5pPr marL="2353004" indent="-253997">
              <a:buFont typeface="Wingdings" panose="05000000000000000000" pitchFamily="2" charset="2"/>
              <a:buChar char="§"/>
              <a:defRPr sz="2000" b="0">
                <a:solidFill>
                  <a:schemeClr val="tx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53720" y="1311743"/>
            <a:ext cx="11084560" cy="583848"/>
          </a:xfrm>
        </p:spPr>
        <p:txBody>
          <a:bodyPr/>
          <a:lstStyle>
            <a:lvl1pPr marL="0" indent="0" algn="ctr">
              <a:buFontTx/>
              <a:buNone/>
              <a:defRPr sz="2667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634994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210016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718011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2099007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91407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ransition -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0764AE4-97B7-4C45-A0D0-BEE3BA17B70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046E4A-4011-49A2-955F-F689C05DCBC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219" t="22933" r="58849" b="-4267"/>
          <a:stretch/>
        </p:blipFill>
        <p:spPr>
          <a:xfrm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3DE1DF3-9BB4-4DC8-8A61-394EC1805CC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40000">
                <a:schemeClr val="tx2"/>
              </a:gs>
              <a:gs pos="100000">
                <a:schemeClr val="tx2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E187F1F-4ACA-4D48-ACDC-152646CBD13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tx2">
                  <a:alpha val="3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720" y="3100706"/>
            <a:ext cx="11084560" cy="656590"/>
          </a:xfrm>
        </p:spPr>
        <p:txBody>
          <a:bodyPr anchor="ctr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86361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3DF4B-E580-7FA2-B2C2-3AB378460B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652D0F-A9AD-6AE1-9CB8-FA5713DCC9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FB62DE-90F8-8BC1-3439-812EAD6882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786CC3-B120-AFFC-6802-15A1582CB8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E7736-5FD0-4415-88D1-B516166F9A5A}" type="datetimeFigureOut">
              <a:rPr lang="en-US" smtClean="0"/>
              <a:t>7/21/2025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9C8B9E-4962-FBC3-DB1E-035CCB436C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A3C20E-F6CC-09E5-1909-D050E9D56F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5D5A9-47E7-4029-9600-2BB79491EB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7034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8C3200-060C-B97F-4B93-303C284335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6C28751-F5EC-1E3E-290C-4B55923DD1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F59F69-BEA4-8C79-3F2B-0010FF0C06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B3A068-05E0-F2A9-ECD5-D8DFF5BC6B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E7736-5FD0-4415-88D1-B516166F9A5A}" type="datetimeFigureOut">
              <a:rPr lang="en-US" smtClean="0"/>
              <a:t>7/21/2025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E3F14D-77BA-49B5-A87F-97D7262265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791249-5EDB-9758-3334-5E58FBC10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5D5A9-47E7-4029-9600-2BB79491EB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5797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image" Target="../media/image1.emf"/><Relationship Id="rId2" Type="http://schemas.openxmlformats.org/officeDocument/2006/relationships/slideLayout" Target="../slideLayouts/slideLayout13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9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8.xml"/><Relationship Id="rId16" Type="http://schemas.openxmlformats.org/officeDocument/2006/relationships/image" Target="../media/image1.emf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5" Type="http://schemas.openxmlformats.org/officeDocument/2006/relationships/theme" Target="../theme/theme3.xml"/><Relationship Id="rId10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40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8.xml"/><Relationship Id="rId13" Type="http://schemas.openxmlformats.org/officeDocument/2006/relationships/slideLayout" Target="../slideLayouts/slideLayout53.xml"/><Relationship Id="rId3" Type="http://schemas.openxmlformats.org/officeDocument/2006/relationships/slideLayout" Target="../slideLayouts/slideLayout43.xml"/><Relationship Id="rId7" Type="http://schemas.openxmlformats.org/officeDocument/2006/relationships/slideLayout" Target="../slideLayouts/slideLayout47.xml"/><Relationship Id="rId12" Type="http://schemas.openxmlformats.org/officeDocument/2006/relationships/slideLayout" Target="../slideLayouts/slideLayout52.xml"/><Relationship Id="rId2" Type="http://schemas.openxmlformats.org/officeDocument/2006/relationships/slideLayout" Target="../slideLayouts/slideLayout42.xml"/><Relationship Id="rId1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6.xml"/><Relationship Id="rId11" Type="http://schemas.openxmlformats.org/officeDocument/2006/relationships/slideLayout" Target="../slideLayouts/slideLayout51.xml"/><Relationship Id="rId5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50.xml"/><Relationship Id="rId4" Type="http://schemas.openxmlformats.org/officeDocument/2006/relationships/slideLayout" Target="../slideLayouts/slideLayout44.xml"/><Relationship Id="rId9" Type="http://schemas.openxmlformats.org/officeDocument/2006/relationships/slideLayout" Target="../slideLayouts/slideLayout49.xml"/><Relationship Id="rId1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1.xml"/><Relationship Id="rId13" Type="http://schemas.openxmlformats.org/officeDocument/2006/relationships/slideLayout" Target="../slideLayouts/slideLayout66.xml"/><Relationship Id="rId18" Type="http://schemas.openxmlformats.org/officeDocument/2006/relationships/slideLayout" Target="../slideLayouts/slideLayout71.xml"/><Relationship Id="rId3" Type="http://schemas.openxmlformats.org/officeDocument/2006/relationships/slideLayout" Target="../slideLayouts/slideLayout56.xml"/><Relationship Id="rId21" Type="http://schemas.openxmlformats.org/officeDocument/2006/relationships/theme" Target="../theme/theme5.xml"/><Relationship Id="rId7" Type="http://schemas.openxmlformats.org/officeDocument/2006/relationships/slideLayout" Target="../slideLayouts/slideLayout60.xml"/><Relationship Id="rId12" Type="http://schemas.openxmlformats.org/officeDocument/2006/relationships/slideLayout" Target="../slideLayouts/slideLayout65.xml"/><Relationship Id="rId17" Type="http://schemas.openxmlformats.org/officeDocument/2006/relationships/slideLayout" Target="../slideLayouts/slideLayout70.xml"/><Relationship Id="rId2" Type="http://schemas.openxmlformats.org/officeDocument/2006/relationships/slideLayout" Target="../slideLayouts/slideLayout55.xml"/><Relationship Id="rId16" Type="http://schemas.openxmlformats.org/officeDocument/2006/relationships/slideLayout" Target="../slideLayouts/slideLayout69.xml"/><Relationship Id="rId20" Type="http://schemas.openxmlformats.org/officeDocument/2006/relationships/slideLayout" Target="../slideLayouts/slideLayout73.xml"/><Relationship Id="rId1" Type="http://schemas.openxmlformats.org/officeDocument/2006/relationships/slideLayout" Target="../slideLayouts/slideLayout54.xml"/><Relationship Id="rId6" Type="http://schemas.openxmlformats.org/officeDocument/2006/relationships/slideLayout" Target="../slideLayouts/slideLayout59.xml"/><Relationship Id="rId11" Type="http://schemas.openxmlformats.org/officeDocument/2006/relationships/slideLayout" Target="../slideLayouts/slideLayout64.xml"/><Relationship Id="rId5" Type="http://schemas.openxmlformats.org/officeDocument/2006/relationships/slideLayout" Target="../slideLayouts/slideLayout58.xml"/><Relationship Id="rId15" Type="http://schemas.openxmlformats.org/officeDocument/2006/relationships/slideLayout" Target="../slideLayouts/slideLayout68.xml"/><Relationship Id="rId23" Type="http://schemas.openxmlformats.org/officeDocument/2006/relationships/image" Target="../media/image1.emf"/><Relationship Id="rId10" Type="http://schemas.openxmlformats.org/officeDocument/2006/relationships/slideLayout" Target="../slideLayouts/slideLayout63.xml"/><Relationship Id="rId19" Type="http://schemas.openxmlformats.org/officeDocument/2006/relationships/slideLayout" Target="../slideLayouts/slideLayout72.xml"/><Relationship Id="rId4" Type="http://schemas.openxmlformats.org/officeDocument/2006/relationships/slideLayout" Target="../slideLayouts/slideLayout57.xml"/><Relationship Id="rId9" Type="http://schemas.openxmlformats.org/officeDocument/2006/relationships/slideLayout" Target="../slideLayouts/slideLayout62.xml"/><Relationship Id="rId14" Type="http://schemas.openxmlformats.org/officeDocument/2006/relationships/slideLayout" Target="../slideLayouts/slideLayout67.xml"/><Relationship Id="rId22" Type="http://schemas.openxmlformats.org/officeDocument/2006/relationships/image" Target="../media/image10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94AD43F-13A9-569F-3DD8-926BB472D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BCD6E9-BA24-FF7E-8797-F17BAD8EF0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53711B-4CA8-E473-F9FF-8084D9B001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A2E7736-5FD0-4415-88D1-B516166F9A5A}" type="datetimeFigureOut">
              <a:rPr lang="en-US" smtClean="0"/>
              <a:t>7/21/2025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DD1D56-27F6-18A1-9C68-B1BB50B2BC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539752-54D6-1BE5-B72B-9FA629D99F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5D5A9-47E7-4029-9600-2BB79491EB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1704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55271" y="726147"/>
            <a:ext cx="11081461" cy="6565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74892" y="2224853"/>
            <a:ext cx="11054368" cy="43422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D69214B-99AB-46ED-9864-662329C3618F}"/>
              </a:ext>
            </a:extLst>
          </p:cNvPr>
          <p:cNvPicPr>
            <a:picLocks noChangeAspect="1"/>
          </p:cNvPicPr>
          <p:nvPr userDrawn="1"/>
        </p:nvPicPr>
        <p:blipFill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56464" y="6428244"/>
            <a:ext cx="645209" cy="229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458114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ctr" rtl="0" fontAlgn="base">
        <a:lnSpc>
          <a:spcPct val="90000"/>
        </a:lnSpc>
        <a:spcBef>
          <a:spcPct val="0"/>
        </a:spcBef>
        <a:spcAft>
          <a:spcPct val="0"/>
        </a:spcAft>
        <a:defRPr sz="4000" b="1" cap="all" baseline="0">
          <a:solidFill>
            <a:schemeClr val="bg1"/>
          </a:solidFill>
          <a:latin typeface="Trebuchet MS" panose="020B0603020202020204" pitchFamily="34" charset="0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556" b="1">
          <a:solidFill>
            <a:srgbClr val="73B900"/>
          </a:solidFill>
          <a:latin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3556" b="1">
          <a:solidFill>
            <a:srgbClr val="73B900"/>
          </a:solidFill>
          <a:latin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3556" b="1">
          <a:solidFill>
            <a:srgbClr val="73B900"/>
          </a:solidFill>
          <a:latin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3556" b="1">
          <a:solidFill>
            <a:srgbClr val="73B900"/>
          </a:solidFill>
          <a:latin typeface="Arial" charset="0"/>
        </a:defRPr>
      </a:lvl5pPr>
      <a:lvl6pPr marL="507995" algn="l" rtl="0" eaLnBrk="1" fontAlgn="base" hangingPunct="1">
        <a:spcBef>
          <a:spcPct val="0"/>
        </a:spcBef>
        <a:spcAft>
          <a:spcPct val="0"/>
        </a:spcAft>
        <a:defRPr sz="3556" b="1">
          <a:solidFill>
            <a:srgbClr val="73B900"/>
          </a:solidFill>
          <a:latin typeface="Arial" charset="0"/>
        </a:defRPr>
      </a:lvl6pPr>
      <a:lvl7pPr marL="1015990" algn="l" rtl="0" eaLnBrk="1" fontAlgn="base" hangingPunct="1">
        <a:spcBef>
          <a:spcPct val="0"/>
        </a:spcBef>
        <a:spcAft>
          <a:spcPct val="0"/>
        </a:spcAft>
        <a:defRPr sz="3556" b="1">
          <a:solidFill>
            <a:srgbClr val="73B900"/>
          </a:solidFill>
          <a:latin typeface="Arial" charset="0"/>
        </a:defRPr>
      </a:lvl7pPr>
      <a:lvl8pPr marL="1523985" algn="l" rtl="0" eaLnBrk="1" fontAlgn="base" hangingPunct="1">
        <a:spcBef>
          <a:spcPct val="0"/>
        </a:spcBef>
        <a:spcAft>
          <a:spcPct val="0"/>
        </a:spcAft>
        <a:defRPr sz="3556" b="1">
          <a:solidFill>
            <a:srgbClr val="73B900"/>
          </a:solidFill>
          <a:latin typeface="Arial" charset="0"/>
        </a:defRPr>
      </a:lvl8pPr>
      <a:lvl9pPr marL="2031980" algn="l" rtl="0" eaLnBrk="1" fontAlgn="base" hangingPunct="1">
        <a:spcBef>
          <a:spcPct val="0"/>
        </a:spcBef>
        <a:spcAft>
          <a:spcPct val="0"/>
        </a:spcAft>
        <a:defRPr sz="3556" b="1">
          <a:solidFill>
            <a:srgbClr val="73B900"/>
          </a:solidFill>
          <a:latin typeface="Arial" charset="0"/>
        </a:defRPr>
      </a:lvl9pPr>
    </p:titleStyle>
    <p:bodyStyle>
      <a:lvl1pPr marL="0" indent="0" algn="l" rtl="0" fontAlgn="base">
        <a:lnSpc>
          <a:spcPct val="90000"/>
        </a:lnSpc>
        <a:spcBef>
          <a:spcPts val="1000"/>
        </a:spcBef>
        <a:spcAft>
          <a:spcPts val="1000"/>
        </a:spcAft>
        <a:buClr>
          <a:schemeClr val="bg2"/>
        </a:buClr>
        <a:buSzPct val="100000"/>
        <a:buFontTx/>
        <a:buNone/>
        <a:defRPr sz="2222" b="0">
          <a:solidFill>
            <a:schemeClr val="bg1"/>
          </a:solidFill>
          <a:latin typeface="Trebuchet MS" pitchFamily="34" charset="0"/>
          <a:ea typeface="+mn-ea"/>
          <a:cs typeface="+mn-cs"/>
        </a:defRPr>
      </a:lvl1pPr>
      <a:lvl2pPr marL="634994" indent="0" algn="l" rtl="0" fontAlgn="base">
        <a:lnSpc>
          <a:spcPct val="90000"/>
        </a:lnSpc>
        <a:spcBef>
          <a:spcPts val="1000"/>
        </a:spcBef>
        <a:spcAft>
          <a:spcPts val="1000"/>
        </a:spcAft>
        <a:buClr>
          <a:schemeClr val="bg2"/>
        </a:buClr>
        <a:buSzPct val="100000"/>
        <a:buFontTx/>
        <a:buNone/>
        <a:defRPr sz="2000" b="0">
          <a:solidFill>
            <a:schemeClr val="bg1"/>
          </a:solidFill>
          <a:latin typeface="Trebuchet MS" pitchFamily="34" charset="0"/>
        </a:defRPr>
      </a:lvl2pPr>
      <a:lvl3pPr marL="1210016" indent="0" algn="l" rtl="0" fontAlgn="base">
        <a:lnSpc>
          <a:spcPct val="90000"/>
        </a:lnSpc>
        <a:spcBef>
          <a:spcPts val="1000"/>
        </a:spcBef>
        <a:spcAft>
          <a:spcPts val="1000"/>
        </a:spcAft>
        <a:buClr>
          <a:schemeClr val="bg2"/>
        </a:buClr>
        <a:buSzPct val="100000"/>
        <a:buFontTx/>
        <a:buNone/>
        <a:defRPr sz="1778" b="0">
          <a:solidFill>
            <a:schemeClr val="bg1"/>
          </a:solidFill>
          <a:latin typeface="Trebuchet MS" pitchFamily="34" charset="0"/>
        </a:defRPr>
      </a:lvl3pPr>
      <a:lvl4pPr marL="1972008" indent="-253997" algn="l" rtl="0" fontAlgn="base">
        <a:spcBef>
          <a:spcPct val="20000"/>
        </a:spcBef>
        <a:spcAft>
          <a:spcPct val="0"/>
        </a:spcAft>
        <a:buChar char="–"/>
        <a:defRPr sz="2222">
          <a:solidFill>
            <a:schemeClr val="bg1"/>
          </a:solidFill>
          <a:latin typeface="+mn-lt"/>
        </a:defRPr>
      </a:lvl4pPr>
      <a:lvl5pPr marL="2353004" indent="-253997" algn="l" rtl="0" fontAlgn="base">
        <a:spcBef>
          <a:spcPct val="20000"/>
        </a:spcBef>
        <a:spcAft>
          <a:spcPct val="0"/>
        </a:spcAft>
        <a:buChar char="»"/>
        <a:defRPr sz="2222">
          <a:solidFill>
            <a:schemeClr val="bg1"/>
          </a:solidFill>
          <a:latin typeface="+mn-lt"/>
        </a:defRPr>
      </a:lvl5pPr>
      <a:lvl6pPr marL="2860999" indent="-253997" algn="l" rtl="0" eaLnBrk="1" fontAlgn="base" hangingPunct="1">
        <a:spcBef>
          <a:spcPct val="20000"/>
        </a:spcBef>
        <a:spcAft>
          <a:spcPct val="0"/>
        </a:spcAft>
        <a:buChar char="»"/>
        <a:defRPr sz="2222">
          <a:solidFill>
            <a:schemeClr val="bg1"/>
          </a:solidFill>
          <a:latin typeface="+mn-lt"/>
        </a:defRPr>
      </a:lvl6pPr>
      <a:lvl7pPr marL="3368994" indent="-253997" algn="l" rtl="0" eaLnBrk="1" fontAlgn="base" hangingPunct="1">
        <a:spcBef>
          <a:spcPct val="20000"/>
        </a:spcBef>
        <a:spcAft>
          <a:spcPct val="0"/>
        </a:spcAft>
        <a:buChar char="»"/>
        <a:defRPr sz="2222">
          <a:solidFill>
            <a:schemeClr val="bg1"/>
          </a:solidFill>
          <a:latin typeface="+mn-lt"/>
        </a:defRPr>
      </a:lvl7pPr>
      <a:lvl8pPr marL="3876989" indent="-253997" algn="l" rtl="0" eaLnBrk="1" fontAlgn="base" hangingPunct="1">
        <a:spcBef>
          <a:spcPct val="20000"/>
        </a:spcBef>
        <a:spcAft>
          <a:spcPct val="0"/>
        </a:spcAft>
        <a:buChar char="»"/>
        <a:defRPr sz="2222">
          <a:solidFill>
            <a:schemeClr val="bg1"/>
          </a:solidFill>
          <a:latin typeface="+mn-lt"/>
        </a:defRPr>
      </a:lvl8pPr>
      <a:lvl9pPr marL="4384984" indent="-253997" algn="l" rtl="0" eaLnBrk="1" fontAlgn="base" hangingPunct="1">
        <a:spcBef>
          <a:spcPct val="20000"/>
        </a:spcBef>
        <a:spcAft>
          <a:spcPct val="0"/>
        </a:spcAft>
        <a:buChar char="»"/>
        <a:defRPr sz="2222">
          <a:solidFill>
            <a:schemeClr val="bg1"/>
          </a:solidFill>
          <a:latin typeface="+mn-lt"/>
        </a:defRPr>
      </a:lvl9pPr>
    </p:bodyStyle>
    <p:otherStyle>
      <a:defPPr>
        <a:defRPr lang="en-US"/>
      </a:defPPr>
      <a:lvl1pPr marL="0" algn="l" defTabSz="10159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7995" algn="l" defTabSz="10159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15990" algn="l" defTabSz="10159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23985" algn="l" defTabSz="10159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31980" algn="l" defTabSz="10159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39975" algn="l" defTabSz="10159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47970" algn="l" defTabSz="10159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555964" algn="l" defTabSz="10159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063959" algn="l" defTabSz="10159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55271" y="726147"/>
            <a:ext cx="11081461" cy="6565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74892" y="2224853"/>
            <a:ext cx="11054368" cy="43422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D69214B-99AB-46ED-9864-662329C3618F}"/>
              </a:ext>
            </a:extLst>
          </p:cNvPr>
          <p:cNvPicPr>
            <a:picLocks noChangeAspect="1"/>
          </p:cNvPicPr>
          <p:nvPr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56464" y="6428244"/>
            <a:ext cx="645209" cy="22924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3C6A126-966E-40F4-93F7-1EA4FD4EAE9F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56464" y="6428244"/>
            <a:ext cx="645209" cy="229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168791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  <p:sldLayoutId id="2147483701" r:id="rId13"/>
    <p:sldLayoutId id="2147483702" r:id="rId1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000" b="1" cap="all" baseline="0">
          <a:solidFill>
            <a:schemeClr val="bg1"/>
          </a:solidFill>
          <a:latin typeface="Trebuchet MS" panose="020B0603020202020204" pitchFamily="34" charset="0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556" b="1">
          <a:solidFill>
            <a:srgbClr val="73B900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556" b="1">
          <a:solidFill>
            <a:srgbClr val="73B900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556" b="1">
          <a:solidFill>
            <a:srgbClr val="73B900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556" b="1">
          <a:solidFill>
            <a:srgbClr val="73B900"/>
          </a:solidFill>
          <a:latin typeface="Arial" charset="0"/>
        </a:defRPr>
      </a:lvl5pPr>
      <a:lvl6pPr marL="507995" algn="l" rtl="0" eaLnBrk="1" fontAlgn="base" hangingPunct="1">
        <a:spcBef>
          <a:spcPct val="0"/>
        </a:spcBef>
        <a:spcAft>
          <a:spcPct val="0"/>
        </a:spcAft>
        <a:defRPr sz="3556" b="1">
          <a:solidFill>
            <a:srgbClr val="73B900"/>
          </a:solidFill>
          <a:latin typeface="Arial" charset="0"/>
        </a:defRPr>
      </a:lvl6pPr>
      <a:lvl7pPr marL="1015990" algn="l" rtl="0" eaLnBrk="1" fontAlgn="base" hangingPunct="1">
        <a:spcBef>
          <a:spcPct val="0"/>
        </a:spcBef>
        <a:spcAft>
          <a:spcPct val="0"/>
        </a:spcAft>
        <a:defRPr sz="3556" b="1">
          <a:solidFill>
            <a:srgbClr val="73B900"/>
          </a:solidFill>
          <a:latin typeface="Arial" charset="0"/>
        </a:defRPr>
      </a:lvl7pPr>
      <a:lvl8pPr marL="1523985" algn="l" rtl="0" eaLnBrk="1" fontAlgn="base" hangingPunct="1">
        <a:spcBef>
          <a:spcPct val="0"/>
        </a:spcBef>
        <a:spcAft>
          <a:spcPct val="0"/>
        </a:spcAft>
        <a:defRPr sz="3556" b="1">
          <a:solidFill>
            <a:srgbClr val="73B900"/>
          </a:solidFill>
          <a:latin typeface="Arial" charset="0"/>
        </a:defRPr>
      </a:lvl8pPr>
      <a:lvl9pPr marL="2031980" algn="l" rtl="0" eaLnBrk="1" fontAlgn="base" hangingPunct="1">
        <a:spcBef>
          <a:spcPct val="0"/>
        </a:spcBef>
        <a:spcAft>
          <a:spcPct val="0"/>
        </a:spcAft>
        <a:defRPr sz="3556" b="1">
          <a:solidFill>
            <a:srgbClr val="73B900"/>
          </a:solidFill>
          <a:latin typeface="Arial" charset="0"/>
        </a:defRPr>
      </a:lvl9pPr>
    </p:titleStyle>
    <p:bodyStyle>
      <a:lvl1pPr marL="0" indent="0" algn="l" rtl="0" eaLnBrk="1" fontAlgn="base" hangingPunct="1">
        <a:lnSpc>
          <a:spcPct val="90000"/>
        </a:lnSpc>
        <a:spcBef>
          <a:spcPts val="1000"/>
        </a:spcBef>
        <a:spcAft>
          <a:spcPts val="1000"/>
        </a:spcAft>
        <a:buClr>
          <a:schemeClr val="bg2"/>
        </a:buClr>
        <a:buSzPct val="100000"/>
        <a:buFontTx/>
        <a:buNone/>
        <a:defRPr sz="2222" b="0">
          <a:solidFill>
            <a:schemeClr val="bg1"/>
          </a:solidFill>
          <a:latin typeface="Trebuchet MS" pitchFamily="34" charset="0"/>
          <a:ea typeface="+mn-ea"/>
          <a:cs typeface="+mn-cs"/>
        </a:defRPr>
      </a:lvl1pPr>
      <a:lvl2pPr marL="634994" indent="0" algn="l" rtl="0" eaLnBrk="1" fontAlgn="base" hangingPunct="1">
        <a:lnSpc>
          <a:spcPct val="90000"/>
        </a:lnSpc>
        <a:spcBef>
          <a:spcPts val="1000"/>
        </a:spcBef>
        <a:spcAft>
          <a:spcPts val="1000"/>
        </a:spcAft>
        <a:buClr>
          <a:schemeClr val="bg2"/>
        </a:buClr>
        <a:buSzPct val="100000"/>
        <a:buFontTx/>
        <a:buNone/>
        <a:defRPr sz="2000" b="0">
          <a:solidFill>
            <a:schemeClr val="bg1"/>
          </a:solidFill>
          <a:latin typeface="Trebuchet MS" pitchFamily="34" charset="0"/>
        </a:defRPr>
      </a:lvl2pPr>
      <a:lvl3pPr marL="1210016" indent="0" algn="l" rtl="0" eaLnBrk="1" fontAlgn="base" hangingPunct="1">
        <a:lnSpc>
          <a:spcPct val="90000"/>
        </a:lnSpc>
        <a:spcBef>
          <a:spcPts val="1000"/>
        </a:spcBef>
        <a:spcAft>
          <a:spcPts val="1000"/>
        </a:spcAft>
        <a:buClr>
          <a:schemeClr val="bg2"/>
        </a:buClr>
        <a:buSzPct val="100000"/>
        <a:buFontTx/>
        <a:buNone/>
        <a:defRPr sz="1778" b="0">
          <a:solidFill>
            <a:schemeClr val="bg1"/>
          </a:solidFill>
          <a:latin typeface="Trebuchet MS" pitchFamily="34" charset="0"/>
        </a:defRPr>
      </a:lvl3pPr>
      <a:lvl4pPr marL="1972008" indent="-253997" algn="l" rtl="0" eaLnBrk="1" fontAlgn="base" hangingPunct="1">
        <a:spcBef>
          <a:spcPct val="20000"/>
        </a:spcBef>
        <a:spcAft>
          <a:spcPct val="0"/>
        </a:spcAft>
        <a:buChar char="–"/>
        <a:defRPr sz="2222">
          <a:solidFill>
            <a:schemeClr val="bg1"/>
          </a:solidFill>
          <a:latin typeface="+mn-lt"/>
        </a:defRPr>
      </a:lvl4pPr>
      <a:lvl5pPr marL="2353004" indent="-253997" algn="l" rtl="0" eaLnBrk="1" fontAlgn="base" hangingPunct="1">
        <a:spcBef>
          <a:spcPct val="20000"/>
        </a:spcBef>
        <a:spcAft>
          <a:spcPct val="0"/>
        </a:spcAft>
        <a:buChar char="»"/>
        <a:defRPr sz="2222">
          <a:solidFill>
            <a:schemeClr val="bg1"/>
          </a:solidFill>
          <a:latin typeface="+mn-lt"/>
        </a:defRPr>
      </a:lvl5pPr>
      <a:lvl6pPr marL="2860999" indent="-253997" algn="l" rtl="0" eaLnBrk="1" fontAlgn="base" hangingPunct="1">
        <a:spcBef>
          <a:spcPct val="20000"/>
        </a:spcBef>
        <a:spcAft>
          <a:spcPct val="0"/>
        </a:spcAft>
        <a:buChar char="»"/>
        <a:defRPr sz="2222">
          <a:solidFill>
            <a:schemeClr val="bg1"/>
          </a:solidFill>
          <a:latin typeface="+mn-lt"/>
        </a:defRPr>
      </a:lvl6pPr>
      <a:lvl7pPr marL="3368994" indent="-253997" algn="l" rtl="0" eaLnBrk="1" fontAlgn="base" hangingPunct="1">
        <a:spcBef>
          <a:spcPct val="20000"/>
        </a:spcBef>
        <a:spcAft>
          <a:spcPct val="0"/>
        </a:spcAft>
        <a:buChar char="»"/>
        <a:defRPr sz="2222">
          <a:solidFill>
            <a:schemeClr val="bg1"/>
          </a:solidFill>
          <a:latin typeface="+mn-lt"/>
        </a:defRPr>
      </a:lvl7pPr>
      <a:lvl8pPr marL="3876989" indent="-253997" algn="l" rtl="0" eaLnBrk="1" fontAlgn="base" hangingPunct="1">
        <a:spcBef>
          <a:spcPct val="20000"/>
        </a:spcBef>
        <a:spcAft>
          <a:spcPct val="0"/>
        </a:spcAft>
        <a:buChar char="»"/>
        <a:defRPr sz="2222">
          <a:solidFill>
            <a:schemeClr val="bg1"/>
          </a:solidFill>
          <a:latin typeface="+mn-lt"/>
        </a:defRPr>
      </a:lvl8pPr>
      <a:lvl9pPr marL="4384984" indent="-253997" algn="l" rtl="0" eaLnBrk="1" fontAlgn="base" hangingPunct="1">
        <a:spcBef>
          <a:spcPct val="20000"/>
        </a:spcBef>
        <a:spcAft>
          <a:spcPct val="0"/>
        </a:spcAft>
        <a:buChar char="»"/>
        <a:defRPr sz="2222">
          <a:solidFill>
            <a:schemeClr val="bg1"/>
          </a:solidFill>
          <a:latin typeface="+mn-lt"/>
        </a:defRPr>
      </a:lvl9pPr>
    </p:bodyStyle>
    <p:otherStyle>
      <a:defPPr>
        <a:defRPr lang="en-US"/>
      </a:defPPr>
      <a:lvl1pPr marL="0" algn="l" defTabSz="10159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7995" algn="l" defTabSz="10159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15990" algn="l" defTabSz="10159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23985" algn="l" defTabSz="10159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31980" algn="l" defTabSz="10159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39975" algn="l" defTabSz="10159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47970" algn="l" defTabSz="10159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555964" algn="l" defTabSz="10159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063959" algn="l" defTabSz="10159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55271" y="726147"/>
            <a:ext cx="11081461" cy="6565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74892" y="2224853"/>
            <a:ext cx="11054368" cy="43422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10846949" y="6479175"/>
            <a:ext cx="356697" cy="17960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algn="ctr">
              <a:defRPr sz="4400" cap="all">
                <a:solidFill>
                  <a:schemeClr val="bg1"/>
                </a:solidFill>
                <a:latin typeface="Century Gothic" pitchFamily="34" charset="0"/>
              </a:defRPr>
            </a:lvl1pPr>
          </a:lstStyle>
          <a:p>
            <a:pPr algn="r"/>
            <a:fld id="{9EF62655-870B-4C06-BC3D-C67D37BAE36D}" type="slidenum">
              <a:rPr lang="en-US" sz="944" kern="1200" smtClean="0">
                <a:solidFill>
                  <a:schemeClr val="accent4"/>
                </a:solidFill>
                <a:latin typeface="Trebuchet MS" panose="020B0603020202020204" pitchFamily="34" charset="0"/>
                <a:ea typeface="MS PGothic" pitchFamily="34" charset="-128"/>
                <a:cs typeface="+mn-cs"/>
              </a:rPr>
              <a:pPr algn="r"/>
              <a:t>‹#›</a:t>
            </a:fld>
            <a:r>
              <a:rPr lang="en-US" sz="1167" cap="none" baseline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  <a:endParaRPr lang="en-US" sz="1167" cap="none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5" name="Group 4"/>
          <p:cNvGrpSpPr/>
          <p:nvPr userDrawn="1"/>
        </p:nvGrpSpPr>
        <p:grpSpPr>
          <a:xfrm>
            <a:off x="11281895" y="6518237"/>
            <a:ext cx="648336" cy="119757"/>
            <a:chOff x="677492" y="-1417931"/>
            <a:chExt cx="3154606" cy="582700"/>
          </a:xfrm>
        </p:grpSpPr>
        <p:sp>
          <p:nvSpPr>
            <p:cNvPr id="6" name="Freeform 5"/>
            <p:cNvSpPr>
              <a:spLocks noEditPoints="1"/>
            </p:cNvSpPr>
            <p:nvPr userDrawn="1"/>
          </p:nvSpPr>
          <p:spPr bwMode="auto">
            <a:xfrm>
              <a:off x="3761772" y="-980905"/>
              <a:ext cx="70326" cy="68652"/>
            </a:xfrm>
            <a:custGeom>
              <a:avLst/>
              <a:gdLst>
                <a:gd name="T0" fmla="*/ 36 w 87"/>
                <a:gd name="T1" fmla="*/ 37 h 83"/>
                <a:gd name="T2" fmla="*/ 36 w 87"/>
                <a:gd name="T3" fmla="*/ 26 h 83"/>
                <a:gd name="T4" fmla="*/ 43 w 87"/>
                <a:gd name="T5" fmla="*/ 26 h 83"/>
                <a:gd name="T6" fmla="*/ 52 w 87"/>
                <a:gd name="T7" fmla="*/ 31 h 83"/>
                <a:gd name="T8" fmla="*/ 45 w 87"/>
                <a:gd name="T9" fmla="*/ 37 h 83"/>
                <a:gd name="T10" fmla="*/ 36 w 87"/>
                <a:gd name="T11" fmla="*/ 37 h 83"/>
                <a:gd name="T12" fmla="*/ 36 w 87"/>
                <a:gd name="T13" fmla="*/ 45 h 83"/>
                <a:gd name="T14" fmla="*/ 41 w 87"/>
                <a:gd name="T15" fmla="*/ 45 h 83"/>
                <a:gd name="T16" fmla="*/ 52 w 87"/>
                <a:gd name="T17" fmla="*/ 63 h 83"/>
                <a:gd name="T18" fmla="*/ 63 w 87"/>
                <a:gd name="T19" fmla="*/ 63 h 83"/>
                <a:gd name="T20" fmla="*/ 52 w 87"/>
                <a:gd name="T21" fmla="*/ 44 h 83"/>
                <a:gd name="T22" fmla="*/ 63 w 87"/>
                <a:gd name="T23" fmla="*/ 32 h 83"/>
                <a:gd name="T24" fmla="*/ 44 w 87"/>
                <a:gd name="T25" fmla="*/ 19 h 83"/>
                <a:gd name="T26" fmla="*/ 26 w 87"/>
                <a:gd name="T27" fmla="*/ 19 h 83"/>
                <a:gd name="T28" fmla="*/ 26 w 87"/>
                <a:gd name="T29" fmla="*/ 63 h 83"/>
                <a:gd name="T30" fmla="*/ 36 w 87"/>
                <a:gd name="T31" fmla="*/ 63 h 83"/>
                <a:gd name="T32" fmla="*/ 36 w 87"/>
                <a:gd name="T33" fmla="*/ 45 h 83"/>
                <a:gd name="T34" fmla="*/ 87 w 87"/>
                <a:gd name="T35" fmla="*/ 41 h 83"/>
                <a:gd name="T36" fmla="*/ 44 w 87"/>
                <a:gd name="T37" fmla="*/ 0 h 83"/>
                <a:gd name="T38" fmla="*/ 0 w 87"/>
                <a:gd name="T39" fmla="*/ 41 h 83"/>
                <a:gd name="T40" fmla="*/ 44 w 87"/>
                <a:gd name="T41" fmla="*/ 83 h 83"/>
                <a:gd name="T42" fmla="*/ 87 w 87"/>
                <a:gd name="T43" fmla="*/ 41 h 83"/>
                <a:gd name="T44" fmla="*/ 74 w 87"/>
                <a:gd name="T45" fmla="*/ 41 h 83"/>
                <a:gd name="T46" fmla="*/ 44 w 87"/>
                <a:gd name="T47" fmla="*/ 73 h 83"/>
                <a:gd name="T48" fmla="*/ 44 w 87"/>
                <a:gd name="T49" fmla="*/ 73 h 83"/>
                <a:gd name="T50" fmla="*/ 13 w 87"/>
                <a:gd name="T51" fmla="*/ 41 h 83"/>
                <a:gd name="T52" fmla="*/ 44 w 87"/>
                <a:gd name="T53" fmla="*/ 9 h 83"/>
                <a:gd name="T54" fmla="*/ 74 w 87"/>
                <a:gd name="T55" fmla="*/ 41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87" h="83">
                  <a:moveTo>
                    <a:pt x="36" y="37"/>
                  </a:moveTo>
                  <a:cubicBezTo>
                    <a:pt x="36" y="26"/>
                    <a:pt x="36" y="26"/>
                    <a:pt x="36" y="26"/>
                  </a:cubicBezTo>
                  <a:cubicBezTo>
                    <a:pt x="43" y="26"/>
                    <a:pt x="43" y="26"/>
                    <a:pt x="43" y="26"/>
                  </a:cubicBezTo>
                  <a:cubicBezTo>
                    <a:pt x="47" y="26"/>
                    <a:pt x="52" y="27"/>
                    <a:pt x="52" y="31"/>
                  </a:cubicBezTo>
                  <a:cubicBezTo>
                    <a:pt x="52" y="36"/>
                    <a:pt x="50" y="37"/>
                    <a:pt x="45" y="37"/>
                  </a:cubicBezTo>
                  <a:cubicBezTo>
                    <a:pt x="36" y="37"/>
                    <a:pt x="36" y="37"/>
                    <a:pt x="36" y="37"/>
                  </a:cubicBezTo>
                  <a:moveTo>
                    <a:pt x="36" y="45"/>
                  </a:moveTo>
                  <a:cubicBezTo>
                    <a:pt x="41" y="45"/>
                    <a:pt x="41" y="45"/>
                    <a:pt x="41" y="45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63" y="63"/>
                    <a:pt x="63" y="63"/>
                    <a:pt x="63" y="63"/>
                  </a:cubicBezTo>
                  <a:cubicBezTo>
                    <a:pt x="52" y="44"/>
                    <a:pt x="52" y="44"/>
                    <a:pt x="52" y="44"/>
                  </a:cubicBezTo>
                  <a:cubicBezTo>
                    <a:pt x="58" y="43"/>
                    <a:pt x="63" y="41"/>
                    <a:pt x="63" y="32"/>
                  </a:cubicBezTo>
                  <a:cubicBezTo>
                    <a:pt x="63" y="22"/>
                    <a:pt x="56" y="19"/>
                    <a:pt x="44" y="19"/>
                  </a:cubicBezTo>
                  <a:cubicBezTo>
                    <a:pt x="26" y="19"/>
                    <a:pt x="26" y="19"/>
                    <a:pt x="26" y="19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36" y="63"/>
                    <a:pt x="36" y="63"/>
                    <a:pt x="36" y="63"/>
                  </a:cubicBezTo>
                  <a:cubicBezTo>
                    <a:pt x="36" y="45"/>
                    <a:pt x="36" y="45"/>
                    <a:pt x="36" y="45"/>
                  </a:cubicBezTo>
                  <a:moveTo>
                    <a:pt x="87" y="41"/>
                  </a:moveTo>
                  <a:cubicBezTo>
                    <a:pt x="87" y="15"/>
                    <a:pt x="66" y="0"/>
                    <a:pt x="44" y="0"/>
                  </a:cubicBezTo>
                  <a:cubicBezTo>
                    <a:pt x="21" y="0"/>
                    <a:pt x="0" y="15"/>
                    <a:pt x="0" y="41"/>
                  </a:cubicBezTo>
                  <a:cubicBezTo>
                    <a:pt x="0" y="67"/>
                    <a:pt x="21" y="83"/>
                    <a:pt x="44" y="83"/>
                  </a:cubicBezTo>
                  <a:cubicBezTo>
                    <a:pt x="66" y="83"/>
                    <a:pt x="87" y="67"/>
                    <a:pt x="87" y="41"/>
                  </a:cubicBezTo>
                  <a:moveTo>
                    <a:pt x="74" y="41"/>
                  </a:moveTo>
                  <a:cubicBezTo>
                    <a:pt x="74" y="60"/>
                    <a:pt x="60" y="73"/>
                    <a:pt x="44" y="73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26" y="73"/>
                    <a:pt x="13" y="60"/>
                    <a:pt x="13" y="41"/>
                  </a:cubicBezTo>
                  <a:cubicBezTo>
                    <a:pt x="13" y="22"/>
                    <a:pt x="26" y="9"/>
                    <a:pt x="44" y="9"/>
                  </a:cubicBezTo>
                  <a:cubicBezTo>
                    <a:pt x="60" y="9"/>
                    <a:pt x="74" y="22"/>
                    <a:pt x="74" y="4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7" name="Freeform 6"/>
            <p:cNvSpPr>
              <a:spLocks noEditPoints="1"/>
            </p:cNvSpPr>
            <p:nvPr userDrawn="1"/>
          </p:nvSpPr>
          <p:spPr bwMode="auto">
            <a:xfrm>
              <a:off x="1700563" y="-1309093"/>
              <a:ext cx="2039443" cy="385118"/>
            </a:xfrm>
            <a:custGeom>
              <a:avLst/>
              <a:gdLst>
                <a:gd name="T0" fmla="*/ 1048 w 2520"/>
                <a:gd name="T1" fmla="*/ 0 h 472"/>
                <a:gd name="T2" fmla="*/ 1048 w 2520"/>
                <a:gd name="T3" fmla="*/ 472 h 472"/>
                <a:gd name="T4" fmla="*/ 1181 w 2520"/>
                <a:gd name="T5" fmla="*/ 472 h 472"/>
                <a:gd name="T6" fmla="*/ 1181 w 2520"/>
                <a:gd name="T7" fmla="*/ 0 h 472"/>
                <a:gd name="T8" fmla="*/ 1048 w 2520"/>
                <a:gd name="T9" fmla="*/ 0 h 472"/>
                <a:gd name="T10" fmla="*/ 0 w 2520"/>
                <a:gd name="T11" fmla="*/ 0 h 472"/>
                <a:gd name="T12" fmla="*/ 0 w 2520"/>
                <a:gd name="T13" fmla="*/ 472 h 472"/>
                <a:gd name="T14" fmla="*/ 134 w 2520"/>
                <a:gd name="T15" fmla="*/ 472 h 472"/>
                <a:gd name="T16" fmla="*/ 134 w 2520"/>
                <a:gd name="T17" fmla="*/ 105 h 472"/>
                <a:gd name="T18" fmla="*/ 239 w 2520"/>
                <a:gd name="T19" fmla="*/ 106 h 472"/>
                <a:gd name="T20" fmla="*/ 314 w 2520"/>
                <a:gd name="T21" fmla="*/ 132 h 472"/>
                <a:gd name="T22" fmla="*/ 344 w 2520"/>
                <a:gd name="T23" fmla="*/ 257 h 472"/>
                <a:gd name="T24" fmla="*/ 344 w 2520"/>
                <a:gd name="T25" fmla="*/ 472 h 472"/>
                <a:gd name="T26" fmla="*/ 474 w 2520"/>
                <a:gd name="T27" fmla="*/ 472 h 472"/>
                <a:gd name="T28" fmla="*/ 474 w 2520"/>
                <a:gd name="T29" fmla="*/ 211 h 472"/>
                <a:gd name="T30" fmla="*/ 239 w 2520"/>
                <a:gd name="T31" fmla="*/ 0 h 472"/>
                <a:gd name="T32" fmla="*/ 0 w 2520"/>
                <a:gd name="T33" fmla="*/ 0 h 472"/>
                <a:gd name="T34" fmla="*/ 1262 w 2520"/>
                <a:gd name="T35" fmla="*/ 0 h 472"/>
                <a:gd name="T36" fmla="*/ 1262 w 2520"/>
                <a:gd name="T37" fmla="*/ 472 h 472"/>
                <a:gd name="T38" fmla="*/ 1479 w 2520"/>
                <a:gd name="T39" fmla="*/ 472 h 472"/>
                <a:gd name="T40" fmla="*/ 1672 w 2520"/>
                <a:gd name="T41" fmla="*/ 410 h 472"/>
                <a:gd name="T42" fmla="*/ 1719 w 2520"/>
                <a:gd name="T43" fmla="*/ 242 h 472"/>
                <a:gd name="T44" fmla="*/ 1676 w 2520"/>
                <a:gd name="T45" fmla="*/ 79 h 472"/>
                <a:gd name="T46" fmla="*/ 1449 w 2520"/>
                <a:gd name="T47" fmla="*/ 0 h 472"/>
                <a:gd name="T48" fmla="*/ 1262 w 2520"/>
                <a:gd name="T49" fmla="*/ 0 h 472"/>
                <a:gd name="T50" fmla="*/ 1395 w 2520"/>
                <a:gd name="T51" fmla="*/ 103 h 472"/>
                <a:gd name="T52" fmla="*/ 1452 w 2520"/>
                <a:gd name="T53" fmla="*/ 103 h 472"/>
                <a:gd name="T54" fmla="*/ 1589 w 2520"/>
                <a:gd name="T55" fmla="*/ 237 h 472"/>
                <a:gd name="T56" fmla="*/ 1452 w 2520"/>
                <a:gd name="T57" fmla="*/ 372 h 472"/>
                <a:gd name="T58" fmla="*/ 1395 w 2520"/>
                <a:gd name="T59" fmla="*/ 372 h 472"/>
                <a:gd name="T60" fmla="*/ 1395 w 2520"/>
                <a:gd name="T61" fmla="*/ 103 h 472"/>
                <a:gd name="T62" fmla="*/ 856 w 2520"/>
                <a:gd name="T63" fmla="*/ 0 h 472"/>
                <a:gd name="T64" fmla="*/ 745 w 2520"/>
                <a:gd name="T65" fmla="*/ 374 h 472"/>
                <a:gd name="T66" fmla="*/ 638 w 2520"/>
                <a:gd name="T67" fmla="*/ 0 h 472"/>
                <a:gd name="T68" fmla="*/ 494 w 2520"/>
                <a:gd name="T69" fmla="*/ 0 h 472"/>
                <a:gd name="T70" fmla="*/ 646 w 2520"/>
                <a:gd name="T71" fmla="*/ 472 h 472"/>
                <a:gd name="T72" fmla="*/ 838 w 2520"/>
                <a:gd name="T73" fmla="*/ 472 h 472"/>
                <a:gd name="T74" fmla="*/ 992 w 2520"/>
                <a:gd name="T75" fmla="*/ 0 h 472"/>
                <a:gd name="T76" fmla="*/ 856 w 2520"/>
                <a:gd name="T77" fmla="*/ 0 h 472"/>
                <a:gd name="T78" fmla="*/ 1781 w 2520"/>
                <a:gd name="T79" fmla="*/ 472 h 472"/>
                <a:gd name="T80" fmla="*/ 1915 w 2520"/>
                <a:gd name="T81" fmla="*/ 472 h 472"/>
                <a:gd name="T82" fmla="*/ 1915 w 2520"/>
                <a:gd name="T83" fmla="*/ 0 h 472"/>
                <a:gd name="T84" fmla="*/ 1781 w 2520"/>
                <a:gd name="T85" fmla="*/ 0 h 472"/>
                <a:gd name="T86" fmla="*/ 1781 w 2520"/>
                <a:gd name="T87" fmla="*/ 472 h 472"/>
                <a:gd name="T88" fmla="*/ 2155 w 2520"/>
                <a:gd name="T89" fmla="*/ 1 h 472"/>
                <a:gd name="T90" fmla="*/ 1969 w 2520"/>
                <a:gd name="T91" fmla="*/ 472 h 472"/>
                <a:gd name="T92" fmla="*/ 2100 w 2520"/>
                <a:gd name="T93" fmla="*/ 472 h 472"/>
                <a:gd name="T94" fmla="*/ 2130 w 2520"/>
                <a:gd name="T95" fmla="*/ 389 h 472"/>
                <a:gd name="T96" fmla="*/ 2350 w 2520"/>
                <a:gd name="T97" fmla="*/ 389 h 472"/>
                <a:gd name="T98" fmla="*/ 2378 w 2520"/>
                <a:gd name="T99" fmla="*/ 472 h 472"/>
                <a:gd name="T100" fmla="*/ 2520 w 2520"/>
                <a:gd name="T101" fmla="*/ 472 h 472"/>
                <a:gd name="T102" fmla="*/ 2333 w 2520"/>
                <a:gd name="T103" fmla="*/ 1 h 472"/>
                <a:gd name="T104" fmla="*/ 2155 w 2520"/>
                <a:gd name="T105" fmla="*/ 1 h 472"/>
                <a:gd name="T106" fmla="*/ 2241 w 2520"/>
                <a:gd name="T107" fmla="*/ 87 h 472"/>
                <a:gd name="T108" fmla="*/ 2322 w 2520"/>
                <a:gd name="T109" fmla="*/ 307 h 472"/>
                <a:gd name="T110" fmla="*/ 2158 w 2520"/>
                <a:gd name="T111" fmla="*/ 307 h 472"/>
                <a:gd name="T112" fmla="*/ 2241 w 2520"/>
                <a:gd name="T113" fmla="*/ 87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520" h="472">
                  <a:moveTo>
                    <a:pt x="1048" y="0"/>
                  </a:moveTo>
                  <a:cubicBezTo>
                    <a:pt x="1048" y="472"/>
                    <a:pt x="1048" y="472"/>
                    <a:pt x="1048" y="472"/>
                  </a:cubicBezTo>
                  <a:cubicBezTo>
                    <a:pt x="1181" y="472"/>
                    <a:pt x="1181" y="472"/>
                    <a:pt x="1181" y="472"/>
                  </a:cubicBezTo>
                  <a:cubicBezTo>
                    <a:pt x="1181" y="0"/>
                    <a:pt x="1181" y="0"/>
                    <a:pt x="1181" y="0"/>
                  </a:cubicBezTo>
                  <a:lnTo>
                    <a:pt x="1048" y="0"/>
                  </a:lnTo>
                  <a:close/>
                  <a:moveTo>
                    <a:pt x="0" y="0"/>
                  </a:moveTo>
                  <a:cubicBezTo>
                    <a:pt x="0" y="472"/>
                    <a:pt x="0" y="472"/>
                    <a:pt x="0" y="472"/>
                  </a:cubicBezTo>
                  <a:cubicBezTo>
                    <a:pt x="134" y="472"/>
                    <a:pt x="134" y="472"/>
                    <a:pt x="134" y="472"/>
                  </a:cubicBezTo>
                  <a:cubicBezTo>
                    <a:pt x="134" y="105"/>
                    <a:pt x="134" y="105"/>
                    <a:pt x="134" y="105"/>
                  </a:cubicBezTo>
                  <a:cubicBezTo>
                    <a:pt x="239" y="106"/>
                    <a:pt x="239" y="106"/>
                    <a:pt x="239" y="106"/>
                  </a:cubicBezTo>
                  <a:cubicBezTo>
                    <a:pt x="273" y="106"/>
                    <a:pt x="297" y="114"/>
                    <a:pt x="314" y="132"/>
                  </a:cubicBezTo>
                  <a:cubicBezTo>
                    <a:pt x="335" y="154"/>
                    <a:pt x="344" y="191"/>
                    <a:pt x="344" y="257"/>
                  </a:cubicBezTo>
                  <a:cubicBezTo>
                    <a:pt x="344" y="472"/>
                    <a:pt x="344" y="472"/>
                    <a:pt x="344" y="472"/>
                  </a:cubicBezTo>
                  <a:cubicBezTo>
                    <a:pt x="474" y="472"/>
                    <a:pt x="474" y="472"/>
                    <a:pt x="474" y="472"/>
                  </a:cubicBezTo>
                  <a:cubicBezTo>
                    <a:pt x="474" y="211"/>
                    <a:pt x="474" y="211"/>
                    <a:pt x="474" y="211"/>
                  </a:cubicBezTo>
                  <a:cubicBezTo>
                    <a:pt x="474" y="25"/>
                    <a:pt x="355" y="0"/>
                    <a:pt x="239" y="0"/>
                  </a:cubicBezTo>
                  <a:lnTo>
                    <a:pt x="0" y="0"/>
                  </a:lnTo>
                  <a:close/>
                  <a:moveTo>
                    <a:pt x="1262" y="0"/>
                  </a:moveTo>
                  <a:cubicBezTo>
                    <a:pt x="1262" y="472"/>
                    <a:pt x="1262" y="472"/>
                    <a:pt x="1262" y="472"/>
                  </a:cubicBezTo>
                  <a:cubicBezTo>
                    <a:pt x="1479" y="472"/>
                    <a:pt x="1479" y="472"/>
                    <a:pt x="1479" y="472"/>
                  </a:cubicBezTo>
                  <a:cubicBezTo>
                    <a:pt x="1594" y="472"/>
                    <a:pt x="1631" y="453"/>
                    <a:pt x="1672" y="410"/>
                  </a:cubicBezTo>
                  <a:cubicBezTo>
                    <a:pt x="1701" y="380"/>
                    <a:pt x="1719" y="314"/>
                    <a:pt x="1719" y="242"/>
                  </a:cubicBezTo>
                  <a:cubicBezTo>
                    <a:pt x="1719" y="175"/>
                    <a:pt x="1704" y="116"/>
                    <a:pt x="1676" y="79"/>
                  </a:cubicBezTo>
                  <a:cubicBezTo>
                    <a:pt x="1627" y="13"/>
                    <a:pt x="1556" y="0"/>
                    <a:pt x="1449" y="0"/>
                  </a:cubicBezTo>
                  <a:lnTo>
                    <a:pt x="1262" y="0"/>
                  </a:lnTo>
                  <a:close/>
                  <a:moveTo>
                    <a:pt x="1395" y="103"/>
                  </a:moveTo>
                  <a:cubicBezTo>
                    <a:pt x="1452" y="103"/>
                    <a:pt x="1452" y="103"/>
                    <a:pt x="1452" y="103"/>
                  </a:cubicBezTo>
                  <a:cubicBezTo>
                    <a:pt x="1535" y="103"/>
                    <a:pt x="1589" y="140"/>
                    <a:pt x="1589" y="237"/>
                  </a:cubicBezTo>
                  <a:cubicBezTo>
                    <a:pt x="1589" y="334"/>
                    <a:pt x="1535" y="372"/>
                    <a:pt x="1452" y="372"/>
                  </a:cubicBezTo>
                  <a:cubicBezTo>
                    <a:pt x="1395" y="372"/>
                    <a:pt x="1395" y="372"/>
                    <a:pt x="1395" y="372"/>
                  </a:cubicBezTo>
                  <a:lnTo>
                    <a:pt x="1395" y="103"/>
                  </a:lnTo>
                  <a:close/>
                  <a:moveTo>
                    <a:pt x="856" y="0"/>
                  </a:moveTo>
                  <a:cubicBezTo>
                    <a:pt x="745" y="374"/>
                    <a:pt x="745" y="374"/>
                    <a:pt x="745" y="374"/>
                  </a:cubicBezTo>
                  <a:cubicBezTo>
                    <a:pt x="638" y="0"/>
                    <a:pt x="638" y="0"/>
                    <a:pt x="638" y="0"/>
                  </a:cubicBezTo>
                  <a:cubicBezTo>
                    <a:pt x="494" y="0"/>
                    <a:pt x="494" y="0"/>
                    <a:pt x="494" y="0"/>
                  </a:cubicBezTo>
                  <a:cubicBezTo>
                    <a:pt x="646" y="472"/>
                    <a:pt x="646" y="472"/>
                    <a:pt x="646" y="472"/>
                  </a:cubicBezTo>
                  <a:cubicBezTo>
                    <a:pt x="838" y="472"/>
                    <a:pt x="838" y="472"/>
                    <a:pt x="838" y="472"/>
                  </a:cubicBezTo>
                  <a:cubicBezTo>
                    <a:pt x="992" y="0"/>
                    <a:pt x="992" y="0"/>
                    <a:pt x="992" y="0"/>
                  </a:cubicBezTo>
                  <a:lnTo>
                    <a:pt x="856" y="0"/>
                  </a:lnTo>
                  <a:close/>
                  <a:moveTo>
                    <a:pt x="1781" y="472"/>
                  </a:moveTo>
                  <a:cubicBezTo>
                    <a:pt x="1915" y="472"/>
                    <a:pt x="1915" y="472"/>
                    <a:pt x="1915" y="472"/>
                  </a:cubicBezTo>
                  <a:cubicBezTo>
                    <a:pt x="1915" y="0"/>
                    <a:pt x="1915" y="0"/>
                    <a:pt x="1915" y="0"/>
                  </a:cubicBezTo>
                  <a:cubicBezTo>
                    <a:pt x="1781" y="0"/>
                    <a:pt x="1781" y="0"/>
                    <a:pt x="1781" y="0"/>
                  </a:cubicBezTo>
                  <a:lnTo>
                    <a:pt x="1781" y="472"/>
                  </a:lnTo>
                  <a:close/>
                  <a:moveTo>
                    <a:pt x="2155" y="1"/>
                  </a:moveTo>
                  <a:cubicBezTo>
                    <a:pt x="1969" y="472"/>
                    <a:pt x="1969" y="472"/>
                    <a:pt x="1969" y="472"/>
                  </a:cubicBezTo>
                  <a:cubicBezTo>
                    <a:pt x="2100" y="472"/>
                    <a:pt x="2100" y="472"/>
                    <a:pt x="2100" y="472"/>
                  </a:cubicBezTo>
                  <a:cubicBezTo>
                    <a:pt x="2130" y="389"/>
                    <a:pt x="2130" y="389"/>
                    <a:pt x="2130" y="389"/>
                  </a:cubicBezTo>
                  <a:cubicBezTo>
                    <a:pt x="2350" y="389"/>
                    <a:pt x="2350" y="389"/>
                    <a:pt x="2350" y="389"/>
                  </a:cubicBezTo>
                  <a:cubicBezTo>
                    <a:pt x="2378" y="472"/>
                    <a:pt x="2378" y="472"/>
                    <a:pt x="2378" y="472"/>
                  </a:cubicBezTo>
                  <a:cubicBezTo>
                    <a:pt x="2520" y="472"/>
                    <a:pt x="2520" y="472"/>
                    <a:pt x="2520" y="472"/>
                  </a:cubicBezTo>
                  <a:cubicBezTo>
                    <a:pt x="2333" y="1"/>
                    <a:pt x="2333" y="1"/>
                    <a:pt x="2333" y="1"/>
                  </a:cubicBezTo>
                  <a:lnTo>
                    <a:pt x="2155" y="1"/>
                  </a:lnTo>
                  <a:close/>
                  <a:moveTo>
                    <a:pt x="2241" y="87"/>
                  </a:moveTo>
                  <a:cubicBezTo>
                    <a:pt x="2322" y="307"/>
                    <a:pt x="2322" y="307"/>
                    <a:pt x="2322" y="307"/>
                  </a:cubicBezTo>
                  <a:cubicBezTo>
                    <a:pt x="2158" y="307"/>
                    <a:pt x="2158" y="307"/>
                    <a:pt x="2158" y="307"/>
                  </a:cubicBezTo>
                  <a:lnTo>
                    <a:pt x="2241" y="8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8" name="Freeform 7"/>
            <p:cNvSpPr>
              <a:spLocks noEditPoints="1"/>
            </p:cNvSpPr>
            <p:nvPr userDrawn="1"/>
          </p:nvSpPr>
          <p:spPr bwMode="auto">
            <a:xfrm>
              <a:off x="677492" y="-1417931"/>
              <a:ext cx="877396" cy="582700"/>
            </a:xfrm>
            <a:custGeom>
              <a:avLst/>
              <a:gdLst>
                <a:gd name="T0" fmla="*/ 405 w 1086"/>
                <a:gd name="T1" fmla="*/ 214 h 718"/>
                <a:gd name="T2" fmla="*/ 405 w 1086"/>
                <a:gd name="T3" fmla="*/ 149 h 718"/>
                <a:gd name="T4" fmla="*/ 424 w 1086"/>
                <a:gd name="T5" fmla="*/ 148 h 718"/>
                <a:gd name="T6" fmla="*/ 719 w 1086"/>
                <a:gd name="T7" fmla="*/ 301 h 718"/>
                <a:gd name="T8" fmla="*/ 458 w 1086"/>
                <a:gd name="T9" fmla="*/ 476 h 718"/>
                <a:gd name="T10" fmla="*/ 405 w 1086"/>
                <a:gd name="T11" fmla="*/ 467 h 718"/>
                <a:gd name="T12" fmla="*/ 405 w 1086"/>
                <a:gd name="T13" fmla="*/ 270 h 718"/>
                <a:gd name="T14" fmla="*/ 530 w 1086"/>
                <a:gd name="T15" fmla="*/ 378 h 718"/>
                <a:gd name="T16" fmla="*/ 622 w 1086"/>
                <a:gd name="T17" fmla="*/ 300 h 718"/>
                <a:gd name="T18" fmla="*/ 441 w 1086"/>
                <a:gd name="T19" fmla="*/ 212 h 718"/>
                <a:gd name="T20" fmla="*/ 405 w 1086"/>
                <a:gd name="T21" fmla="*/ 214 h 718"/>
                <a:gd name="T22" fmla="*/ 405 w 1086"/>
                <a:gd name="T23" fmla="*/ 0 h 718"/>
                <a:gd name="T24" fmla="*/ 405 w 1086"/>
                <a:gd name="T25" fmla="*/ 97 h 718"/>
                <a:gd name="T26" fmla="*/ 424 w 1086"/>
                <a:gd name="T27" fmla="*/ 95 h 718"/>
                <a:gd name="T28" fmla="*/ 832 w 1086"/>
                <a:gd name="T29" fmla="*/ 298 h 718"/>
                <a:gd name="T30" fmla="*/ 455 w 1086"/>
                <a:gd name="T31" fmla="*/ 523 h 718"/>
                <a:gd name="T32" fmla="*/ 405 w 1086"/>
                <a:gd name="T33" fmla="*/ 518 h 718"/>
                <a:gd name="T34" fmla="*/ 405 w 1086"/>
                <a:gd name="T35" fmla="*/ 578 h 718"/>
                <a:gd name="T36" fmla="*/ 447 w 1086"/>
                <a:gd name="T37" fmla="*/ 581 h 718"/>
                <a:gd name="T38" fmla="*/ 881 w 1086"/>
                <a:gd name="T39" fmla="*/ 381 h 718"/>
                <a:gd name="T40" fmla="*/ 1004 w 1086"/>
                <a:gd name="T41" fmla="*/ 456 h 718"/>
                <a:gd name="T42" fmla="*/ 449 w 1086"/>
                <a:gd name="T43" fmla="*/ 636 h 718"/>
                <a:gd name="T44" fmla="*/ 405 w 1086"/>
                <a:gd name="T45" fmla="*/ 634 h 718"/>
                <a:gd name="T46" fmla="*/ 405 w 1086"/>
                <a:gd name="T47" fmla="*/ 718 h 718"/>
                <a:gd name="T48" fmla="*/ 1086 w 1086"/>
                <a:gd name="T49" fmla="*/ 718 h 718"/>
                <a:gd name="T50" fmla="*/ 1086 w 1086"/>
                <a:gd name="T51" fmla="*/ 0 h 718"/>
                <a:gd name="T52" fmla="*/ 405 w 1086"/>
                <a:gd name="T53" fmla="*/ 0 h 718"/>
                <a:gd name="T54" fmla="*/ 405 w 1086"/>
                <a:gd name="T55" fmla="*/ 467 h 718"/>
                <a:gd name="T56" fmla="*/ 405 w 1086"/>
                <a:gd name="T57" fmla="*/ 518 h 718"/>
                <a:gd name="T58" fmla="*/ 194 w 1086"/>
                <a:gd name="T59" fmla="*/ 317 h 718"/>
                <a:gd name="T60" fmla="*/ 405 w 1086"/>
                <a:gd name="T61" fmla="*/ 214 h 718"/>
                <a:gd name="T62" fmla="*/ 405 w 1086"/>
                <a:gd name="T63" fmla="*/ 270 h 718"/>
                <a:gd name="T64" fmla="*/ 405 w 1086"/>
                <a:gd name="T65" fmla="*/ 270 h 718"/>
                <a:gd name="T66" fmla="*/ 281 w 1086"/>
                <a:gd name="T67" fmla="*/ 327 h 718"/>
                <a:gd name="T68" fmla="*/ 405 w 1086"/>
                <a:gd name="T69" fmla="*/ 467 h 718"/>
                <a:gd name="T70" fmla="*/ 111 w 1086"/>
                <a:gd name="T71" fmla="*/ 309 h 718"/>
                <a:gd name="T72" fmla="*/ 405 w 1086"/>
                <a:gd name="T73" fmla="*/ 149 h 718"/>
                <a:gd name="T74" fmla="*/ 405 w 1086"/>
                <a:gd name="T75" fmla="*/ 97 h 718"/>
                <a:gd name="T76" fmla="*/ 0 w 1086"/>
                <a:gd name="T77" fmla="*/ 298 h 718"/>
                <a:gd name="T78" fmla="*/ 405 w 1086"/>
                <a:gd name="T79" fmla="*/ 634 h 718"/>
                <a:gd name="T80" fmla="*/ 405 w 1086"/>
                <a:gd name="T81" fmla="*/ 578 h 718"/>
                <a:gd name="T82" fmla="*/ 111 w 1086"/>
                <a:gd name="T83" fmla="*/ 309 h 7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086" h="718">
                  <a:moveTo>
                    <a:pt x="405" y="214"/>
                  </a:moveTo>
                  <a:cubicBezTo>
                    <a:pt x="405" y="149"/>
                    <a:pt x="405" y="149"/>
                    <a:pt x="405" y="149"/>
                  </a:cubicBezTo>
                  <a:cubicBezTo>
                    <a:pt x="412" y="149"/>
                    <a:pt x="418" y="148"/>
                    <a:pt x="424" y="148"/>
                  </a:cubicBezTo>
                  <a:cubicBezTo>
                    <a:pt x="602" y="143"/>
                    <a:pt x="719" y="301"/>
                    <a:pt x="719" y="301"/>
                  </a:cubicBezTo>
                  <a:cubicBezTo>
                    <a:pt x="719" y="301"/>
                    <a:pt x="593" y="476"/>
                    <a:pt x="458" y="476"/>
                  </a:cubicBezTo>
                  <a:cubicBezTo>
                    <a:pt x="438" y="476"/>
                    <a:pt x="421" y="472"/>
                    <a:pt x="405" y="467"/>
                  </a:cubicBezTo>
                  <a:cubicBezTo>
                    <a:pt x="405" y="270"/>
                    <a:pt x="405" y="270"/>
                    <a:pt x="405" y="270"/>
                  </a:cubicBezTo>
                  <a:cubicBezTo>
                    <a:pt x="474" y="279"/>
                    <a:pt x="488" y="309"/>
                    <a:pt x="530" y="378"/>
                  </a:cubicBezTo>
                  <a:cubicBezTo>
                    <a:pt x="622" y="300"/>
                    <a:pt x="622" y="300"/>
                    <a:pt x="622" y="300"/>
                  </a:cubicBezTo>
                  <a:cubicBezTo>
                    <a:pt x="622" y="300"/>
                    <a:pt x="555" y="212"/>
                    <a:pt x="441" y="212"/>
                  </a:cubicBezTo>
                  <a:cubicBezTo>
                    <a:pt x="429" y="212"/>
                    <a:pt x="417" y="213"/>
                    <a:pt x="405" y="214"/>
                  </a:cubicBezTo>
                  <a:moveTo>
                    <a:pt x="405" y="0"/>
                  </a:moveTo>
                  <a:cubicBezTo>
                    <a:pt x="405" y="97"/>
                    <a:pt x="405" y="97"/>
                    <a:pt x="405" y="97"/>
                  </a:cubicBezTo>
                  <a:cubicBezTo>
                    <a:pt x="412" y="96"/>
                    <a:pt x="418" y="96"/>
                    <a:pt x="424" y="95"/>
                  </a:cubicBezTo>
                  <a:cubicBezTo>
                    <a:pt x="671" y="87"/>
                    <a:pt x="832" y="298"/>
                    <a:pt x="832" y="298"/>
                  </a:cubicBezTo>
                  <a:cubicBezTo>
                    <a:pt x="832" y="298"/>
                    <a:pt x="647" y="523"/>
                    <a:pt x="455" y="523"/>
                  </a:cubicBezTo>
                  <a:cubicBezTo>
                    <a:pt x="437" y="523"/>
                    <a:pt x="421" y="521"/>
                    <a:pt x="405" y="518"/>
                  </a:cubicBezTo>
                  <a:cubicBezTo>
                    <a:pt x="405" y="578"/>
                    <a:pt x="405" y="578"/>
                    <a:pt x="405" y="578"/>
                  </a:cubicBezTo>
                  <a:cubicBezTo>
                    <a:pt x="419" y="580"/>
                    <a:pt x="432" y="581"/>
                    <a:pt x="447" y="581"/>
                  </a:cubicBezTo>
                  <a:cubicBezTo>
                    <a:pt x="626" y="581"/>
                    <a:pt x="755" y="489"/>
                    <a:pt x="881" y="381"/>
                  </a:cubicBezTo>
                  <a:cubicBezTo>
                    <a:pt x="902" y="398"/>
                    <a:pt x="987" y="438"/>
                    <a:pt x="1004" y="456"/>
                  </a:cubicBezTo>
                  <a:cubicBezTo>
                    <a:pt x="885" y="556"/>
                    <a:pt x="607" y="636"/>
                    <a:pt x="449" y="636"/>
                  </a:cubicBezTo>
                  <a:cubicBezTo>
                    <a:pt x="434" y="636"/>
                    <a:pt x="420" y="636"/>
                    <a:pt x="405" y="634"/>
                  </a:cubicBezTo>
                  <a:cubicBezTo>
                    <a:pt x="405" y="718"/>
                    <a:pt x="405" y="718"/>
                    <a:pt x="405" y="718"/>
                  </a:cubicBezTo>
                  <a:cubicBezTo>
                    <a:pt x="1086" y="718"/>
                    <a:pt x="1086" y="718"/>
                    <a:pt x="1086" y="718"/>
                  </a:cubicBezTo>
                  <a:cubicBezTo>
                    <a:pt x="1086" y="0"/>
                    <a:pt x="1086" y="0"/>
                    <a:pt x="1086" y="0"/>
                  </a:cubicBezTo>
                  <a:lnTo>
                    <a:pt x="405" y="0"/>
                  </a:lnTo>
                  <a:close/>
                  <a:moveTo>
                    <a:pt x="405" y="467"/>
                  </a:moveTo>
                  <a:cubicBezTo>
                    <a:pt x="405" y="518"/>
                    <a:pt x="405" y="518"/>
                    <a:pt x="405" y="518"/>
                  </a:cubicBezTo>
                  <a:cubicBezTo>
                    <a:pt x="240" y="489"/>
                    <a:pt x="194" y="317"/>
                    <a:pt x="194" y="317"/>
                  </a:cubicBezTo>
                  <a:cubicBezTo>
                    <a:pt x="194" y="317"/>
                    <a:pt x="273" y="228"/>
                    <a:pt x="405" y="214"/>
                  </a:cubicBezTo>
                  <a:cubicBezTo>
                    <a:pt x="405" y="270"/>
                    <a:pt x="405" y="270"/>
                    <a:pt x="405" y="270"/>
                  </a:cubicBezTo>
                  <a:cubicBezTo>
                    <a:pt x="405" y="270"/>
                    <a:pt x="405" y="270"/>
                    <a:pt x="405" y="270"/>
                  </a:cubicBezTo>
                  <a:cubicBezTo>
                    <a:pt x="336" y="262"/>
                    <a:pt x="281" y="327"/>
                    <a:pt x="281" y="327"/>
                  </a:cubicBezTo>
                  <a:cubicBezTo>
                    <a:pt x="281" y="327"/>
                    <a:pt x="312" y="436"/>
                    <a:pt x="405" y="467"/>
                  </a:cubicBezTo>
                  <a:moveTo>
                    <a:pt x="111" y="309"/>
                  </a:moveTo>
                  <a:cubicBezTo>
                    <a:pt x="111" y="309"/>
                    <a:pt x="209" y="164"/>
                    <a:pt x="405" y="149"/>
                  </a:cubicBezTo>
                  <a:cubicBezTo>
                    <a:pt x="405" y="97"/>
                    <a:pt x="405" y="97"/>
                    <a:pt x="405" y="97"/>
                  </a:cubicBezTo>
                  <a:cubicBezTo>
                    <a:pt x="188" y="114"/>
                    <a:pt x="0" y="298"/>
                    <a:pt x="0" y="298"/>
                  </a:cubicBezTo>
                  <a:cubicBezTo>
                    <a:pt x="0" y="298"/>
                    <a:pt x="106" y="606"/>
                    <a:pt x="405" y="634"/>
                  </a:cubicBezTo>
                  <a:cubicBezTo>
                    <a:pt x="405" y="578"/>
                    <a:pt x="405" y="578"/>
                    <a:pt x="405" y="578"/>
                  </a:cubicBezTo>
                  <a:cubicBezTo>
                    <a:pt x="186" y="551"/>
                    <a:pt x="111" y="309"/>
                    <a:pt x="111" y="3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</p:grpSp>
    </p:spTree>
    <p:extLst>
      <p:ext uri="{BB962C8B-B14F-4D97-AF65-F5344CB8AC3E}">
        <p14:creationId xmlns:p14="http://schemas.microsoft.com/office/powerpoint/2010/main" val="2125536209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704" r:id="rId1"/>
    <p:sldLayoutId id="2147483705" r:id="rId2"/>
    <p:sldLayoutId id="2147483706" r:id="rId3"/>
    <p:sldLayoutId id="2147483707" r:id="rId4"/>
    <p:sldLayoutId id="2147483708" r:id="rId5"/>
    <p:sldLayoutId id="2147483709" r:id="rId6"/>
    <p:sldLayoutId id="2147483710" r:id="rId7"/>
    <p:sldLayoutId id="2147483711" r:id="rId8"/>
    <p:sldLayoutId id="2147483712" r:id="rId9"/>
    <p:sldLayoutId id="2147483713" r:id="rId10"/>
    <p:sldLayoutId id="2147483714" r:id="rId11"/>
    <p:sldLayoutId id="2147483715" r:id="rId12"/>
    <p:sldLayoutId id="2147483716" r:id="rId1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ctr" rtl="0" fontAlgn="base">
        <a:lnSpc>
          <a:spcPct val="90000"/>
        </a:lnSpc>
        <a:spcBef>
          <a:spcPct val="0"/>
        </a:spcBef>
        <a:spcAft>
          <a:spcPct val="0"/>
        </a:spcAft>
        <a:defRPr sz="4000" b="1" cap="all" baseline="0">
          <a:solidFill>
            <a:schemeClr val="bg1"/>
          </a:solidFill>
          <a:latin typeface="Trebuchet MS" panose="020B0603020202020204" pitchFamily="34" charset="0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556" b="1">
          <a:solidFill>
            <a:srgbClr val="73B900"/>
          </a:solidFill>
          <a:latin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3556" b="1">
          <a:solidFill>
            <a:srgbClr val="73B900"/>
          </a:solidFill>
          <a:latin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3556" b="1">
          <a:solidFill>
            <a:srgbClr val="73B900"/>
          </a:solidFill>
          <a:latin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3556" b="1">
          <a:solidFill>
            <a:srgbClr val="73B900"/>
          </a:solidFill>
          <a:latin typeface="Arial" charset="0"/>
        </a:defRPr>
      </a:lvl5pPr>
      <a:lvl6pPr marL="507995" algn="l" rtl="0" eaLnBrk="1" fontAlgn="base" hangingPunct="1">
        <a:spcBef>
          <a:spcPct val="0"/>
        </a:spcBef>
        <a:spcAft>
          <a:spcPct val="0"/>
        </a:spcAft>
        <a:defRPr sz="3556" b="1">
          <a:solidFill>
            <a:srgbClr val="73B900"/>
          </a:solidFill>
          <a:latin typeface="Arial" charset="0"/>
        </a:defRPr>
      </a:lvl6pPr>
      <a:lvl7pPr marL="1015990" algn="l" rtl="0" eaLnBrk="1" fontAlgn="base" hangingPunct="1">
        <a:spcBef>
          <a:spcPct val="0"/>
        </a:spcBef>
        <a:spcAft>
          <a:spcPct val="0"/>
        </a:spcAft>
        <a:defRPr sz="3556" b="1">
          <a:solidFill>
            <a:srgbClr val="73B900"/>
          </a:solidFill>
          <a:latin typeface="Arial" charset="0"/>
        </a:defRPr>
      </a:lvl7pPr>
      <a:lvl8pPr marL="1523985" algn="l" rtl="0" eaLnBrk="1" fontAlgn="base" hangingPunct="1">
        <a:spcBef>
          <a:spcPct val="0"/>
        </a:spcBef>
        <a:spcAft>
          <a:spcPct val="0"/>
        </a:spcAft>
        <a:defRPr sz="3556" b="1">
          <a:solidFill>
            <a:srgbClr val="73B900"/>
          </a:solidFill>
          <a:latin typeface="Arial" charset="0"/>
        </a:defRPr>
      </a:lvl8pPr>
      <a:lvl9pPr marL="2031980" algn="l" rtl="0" eaLnBrk="1" fontAlgn="base" hangingPunct="1">
        <a:spcBef>
          <a:spcPct val="0"/>
        </a:spcBef>
        <a:spcAft>
          <a:spcPct val="0"/>
        </a:spcAft>
        <a:defRPr sz="3556" b="1">
          <a:solidFill>
            <a:srgbClr val="73B900"/>
          </a:solidFill>
          <a:latin typeface="Arial" charset="0"/>
        </a:defRPr>
      </a:lvl9pPr>
    </p:titleStyle>
    <p:bodyStyle>
      <a:lvl1pPr marL="0" indent="0" algn="l" rtl="0" fontAlgn="base">
        <a:lnSpc>
          <a:spcPct val="90000"/>
        </a:lnSpc>
        <a:spcBef>
          <a:spcPts val="1000"/>
        </a:spcBef>
        <a:spcAft>
          <a:spcPts val="1000"/>
        </a:spcAft>
        <a:buClr>
          <a:schemeClr val="bg2"/>
        </a:buClr>
        <a:buSzPct val="100000"/>
        <a:buFontTx/>
        <a:buNone/>
        <a:defRPr sz="2222" b="0">
          <a:solidFill>
            <a:schemeClr val="bg1"/>
          </a:solidFill>
          <a:latin typeface="Trebuchet MS" pitchFamily="34" charset="0"/>
          <a:ea typeface="+mn-ea"/>
          <a:cs typeface="+mn-cs"/>
        </a:defRPr>
      </a:lvl1pPr>
      <a:lvl2pPr marL="634994" indent="0" algn="l" rtl="0" fontAlgn="base">
        <a:lnSpc>
          <a:spcPct val="90000"/>
        </a:lnSpc>
        <a:spcBef>
          <a:spcPts val="1000"/>
        </a:spcBef>
        <a:spcAft>
          <a:spcPts val="1000"/>
        </a:spcAft>
        <a:buClr>
          <a:schemeClr val="bg2"/>
        </a:buClr>
        <a:buSzPct val="100000"/>
        <a:buFontTx/>
        <a:buNone/>
        <a:defRPr sz="2000" b="0">
          <a:solidFill>
            <a:schemeClr val="bg1"/>
          </a:solidFill>
          <a:latin typeface="Trebuchet MS" pitchFamily="34" charset="0"/>
        </a:defRPr>
      </a:lvl2pPr>
      <a:lvl3pPr marL="1210016" indent="0" algn="l" rtl="0" fontAlgn="base">
        <a:lnSpc>
          <a:spcPct val="90000"/>
        </a:lnSpc>
        <a:spcBef>
          <a:spcPts val="1000"/>
        </a:spcBef>
        <a:spcAft>
          <a:spcPts val="1000"/>
        </a:spcAft>
        <a:buClr>
          <a:schemeClr val="bg2"/>
        </a:buClr>
        <a:buSzPct val="100000"/>
        <a:buFontTx/>
        <a:buNone/>
        <a:defRPr sz="1778" b="0">
          <a:solidFill>
            <a:schemeClr val="bg1"/>
          </a:solidFill>
          <a:latin typeface="Trebuchet MS" pitchFamily="34" charset="0"/>
        </a:defRPr>
      </a:lvl3pPr>
      <a:lvl4pPr marL="1972008" indent="-253997" algn="l" rtl="0" fontAlgn="base">
        <a:spcBef>
          <a:spcPct val="20000"/>
        </a:spcBef>
        <a:spcAft>
          <a:spcPct val="0"/>
        </a:spcAft>
        <a:buChar char="–"/>
        <a:defRPr sz="2222">
          <a:solidFill>
            <a:schemeClr val="bg1"/>
          </a:solidFill>
          <a:latin typeface="+mn-lt"/>
        </a:defRPr>
      </a:lvl4pPr>
      <a:lvl5pPr marL="2353004" indent="-253997" algn="l" rtl="0" fontAlgn="base">
        <a:spcBef>
          <a:spcPct val="20000"/>
        </a:spcBef>
        <a:spcAft>
          <a:spcPct val="0"/>
        </a:spcAft>
        <a:buChar char="»"/>
        <a:defRPr sz="2222">
          <a:solidFill>
            <a:schemeClr val="bg1"/>
          </a:solidFill>
          <a:latin typeface="+mn-lt"/>
        </a:defRPr>
      </a:lvl5pPr>
      <a:lvl6pPr marL="2860999" indent="-253997" algn="l" rtl="0" eaLnBrk="1" fontAlgn="base" hangingPunct="1">
        <a:spcBef>
          <a:spcPct val="20000"/>
        </a:spcBef>
        <a:spcAft>
          <a:spcPct val="0"/>
        </a:spcAft>
        <a:buChar char="»"/>
        <a:defRPr sz="2222">
          <a:solidFill>
            <a:schemeClr val="bg1"/>
          </a:solidFill>
          <a:latin typeface="+mn-lt"/>
        </a:defRPr>
      </a:lvl6pPr>
      <a:lvl7pPr marL="3368994" indent="-253997" algn="l" rtl="0" eaLnBrk="1" fontAlgn="base" hangingPunct="1">
        <a:spcBef>
          <a:spcPct val="20000"/>
        </a:spcBef>
        <a:spcAft>
          <a:spcPct val="0"/>
        </a:spcAft>
        <a:buChar char="»"/>
        <a:defRPr sz="2222">
          <a:solidFill>
            <a:schemeClr val="bg1"/>
          </a:solidFill>
          <a:latin typeface="+mn-lt"/>
        </a:defRPr>
      </a:lvl7pPr>
      <a:lvl8pPr marL="3876989" indent="-253997" algn="l" rtl="0" eaLnBrk="1" fontAlgn="base" hangingPunct="1">
        <a:spcBef>
          <a:spcPct val="20000"/>
        </a:spcBef>
        <a:spcAft>
          <a:spcPct val="0"/>
        </a:spcAft>
        <a:buChar char="»"/>
        <a:defRPr sz="2222">
          <a:solidFill>
            <a:schemeClr val="bg1"/>
          </a:solidFill>
          <a:latin typeface="+mn-lt"/>
        </a:defRPr>
      </a:lvl8pPr>
      <a:lvl9pPr marL="4384984" indent="-253997" algn="l" rtl="0" eaLnBrk="1" fontAlgn="base" hangingPunct="1">
        <a:spcBef>
          <a:spcPct val="20000"/>
        </a:spcBef>
        <a:spcAft>
          <a:spcPct val="0"/>
        </a:spcAft>
        <a:buChar char="»"/>
        <a:defRPr sz="2222">
          <a:solidFill>
            <a:schemeClr val="bg1"/>
          </a:solidFill>
          <a:latin typeface="+mn-lt"/>
        </a:defRPr>
      </a:lvl9pPr>
    </p:bodyStyle>
    <p:otherStyle>
      <a:defPPr>
        <a:defRPr lang="en-US"/>
      </a:defPPr>
      <a:lvl1pPr marL="0" algn="l" defTabSz="10159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7995" algn="l" defTabSz="10159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15990" algn="l" defTabSz="10159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23985" algn="l" defTabSz="10159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31980" algn="l" defTabSz="10159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39975" algn="l" defTabSz="10159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47970" algn="l" defTabSz="10159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555964" algn="l" defTabSz="10159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063959" algn="l" defTabSz="10159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55271" y="579121"/>
            <a:ext cx="11081461" cy="6565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74892" y="2224853"/>
            <a:ext cx="11054368" cy="41491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pic>
        <p:nvPicPr>
          <p:cNvPr id="6" name="Google Shape;78;p14">
            <a:extLst>
              <a:ext uri="{FF2B5EF4-FFF2-40B4-BE49-F238E27FC236}">
                <a16:creationId xmlns:a16="http://schemas.microsoft.com/office/drawing/2014/main" id="{314CEB40-1739-4D24-83DA-0CE9763BE5FC}"/>
              </a:ext>
            </a:extLst>
          </p:cNvPr>
          <p:cNvPicPr preferRelativeResize="0"/>
          <p:nvPr/>
        </p:nvPicPr>
        <p:blipFill rotWithShape="1">
          <a:blip r:embed="rId2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56463" y="6428245"/>
            <a:ext cx="645207" cy="229244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9;p14">
            <a:extLst>
              <a:ext uri="{FF2B5EF4-FFF2-40B4-BE49-F238E27FC236}">
                <a16:creationId xmlns:a16="http://schemas.microsoft.com/office/drawing/2014/main" id="{6BDE7C07-CEF7-436D-9B76-D06FF957C348}"/>
              </a:ext>
            </a:extLst>
          </p:cNvPr>
          <p:cNvSpPr txBox="1"/>
          <p:nvPr/>
        </p:nvSpPr>
        <p:spPr>
          <a:xfrm>
            <a:off x="10846948" y="6479206"/>
            <a:ext cx="356667" cy="179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"/>
              <a:buFont typeface="Trebuchet MS"/>
              <a:buNone/>
            </a:pPr>
            <a:fld id="{00000000-1234-1234-1234-123412341234}" type="slidenum">
              <a:rPr lang="en-US" sz="889" b="0" i="0" u="none" strike="noStrike" cap="none">
                <a:solidFill>
                  <a:schemeClr val="accent4"/>
                </a:solidFill>
                <a:latin typeface="Trebuchet MS"/>
                <a:ea typeface="Trebuchet MS"/>
                <a:cs typeface="Trebuchet MS"/>
                <a:sym typeface="Trebuchet MS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200"/>
                <a:buFont typeface="Trebuchet MS"/>
                <a:buNone/>
              </a:pPr>
              <a:t>‹#›</a:t>
            </a:fld>
            <a:r>
              <a:rPr lang="en-US" sz="1222" b="0" i="0" u="none" strike="noStrike" cap="none" dirty="0">
                <a:solidFill>
                  <a:srgbClr val="12FEB6"/>
                </a:solidFill>
                <a:latin typeface="Questrial"/>
                <a:ea typeface="Questrial"/>
                <a:cs typeface="Questrial"/>
                <a:sym typeface="Questrial"/>
              </a:rPr>
              <a:t> </a:t>
            </a:r>
            <a:endParaRPr sz="1444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B1132F5-8625-4FB8-A192-AE73D144B6D0}"/>
              </a:ext>
            </a:extLst>
          </p:cNvPr>
          <p:cNvPicPr>
            <a:picLocks noChangeAspect="1"/>
          </p:cNvPicPr>
          <p:nvPr userDrawn="1"/>
        </p:nvPicPr>
        <p:blipFill>
          <a:blip r:embed="rId2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56464" y="6428244"/>
            <a:ext cx="645209" cy="229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58024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718" r:id="rId1"/>
    <p:sldLayoutId id="2147483719" r:id="rId2"/>
    <p:sldLayoutId id="2147483720" r:id="rId3"/>
    <p:sldLayoutId id="2147483721" r:id="rId4"/>
    <p:sldLayoutId id="2147483722" r:id="rId5"/>
    <p:sldLayoutId id="2147483723" r:id="rId6"/>
    <p:sldLayoutId id="2147483724" r:id="rId7"/>
    <p:sldLayoutId id="2147483725" r:id="rId8"/>
    <p:sldLayoutId id="2147483726" r:id="rId9"/>
    <p:sldLayoutId id="2147483727" r:id="rId10"/>
    <p:sldLayoutId id="2147483728" r:id="rId11"/>
    <p:sldLayoutId id="2147483729" r:id="rId12"/>
    <p:sldLayoutId id="2147483730" r:id="rId13"/>
    <p:sldLayoutId id="2147483731" r:id="rId14"/>
    <p:sldLayoutId id="2147483732" r:id="rId15"/>
    <p:sldLayoutId id="2147483733" r:id="rId16"/>
    <p:sldLayoutId id="2147483734" r:id="rId17"/>
    <p:sldLayoutId id="2147483735" r:id="rId18"/>
    <p:sldLayoutId id="2147483736" r:id="rId19"/>
    <p:sldLayoutId id="2147483737" r:id="rId20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000" b="0" cap="all" baseline="0">
          <a:solidFill>
            <a:schemeClr val="bg1"/>
          </a:solidFill>
          <a:latin typeface="Trebuchet MS" panose="020B0603020202020204" pitchFamily="34" charset="0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556" b="1">
          <a:solidFill>
            <a:srgbClr val="73B900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556" b="1">
          <a:solidFill>
            <a:srgbClr val="73B900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556" b="1">
          <a:solidFill>
            <a:srgbClr val="73B900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556" b="1">
          <a:solidFill>
            <a:srgbClr val="73B900"/>
          </a:solidFill>
          <a:latin typeface="Arial" charset="0"/>
        </a:defRPr>
      </a:lvl5pPr>
      <a:lvl6pPr marL="507995" algn="l" rtl="0" eaLnBrk="1" fontAlgn="base" hangingPunct="1">
        <a:spcBef>
          <a:spcPct val="0"/>
        </a:spcBef>
        <a:spcAft>
          <a:spcPct val="0"/>
        </a:spcAft>
        <a:defRPr sz="3556" b="1">
          <a:solidFill>
            <a:srgbClr val="73B900"/>
          </a:solidFill>
          <a:latin typeface="Arial" charset="0"/>
        </a:defRPr>
      </a:lvl6pPr>
      <a:lvl7pPr marL="1015990" algn="l" rtl="0" eaLnBrk="1" fontAlgn="base" hangingPunct="1">
        <a:spcBef>
          <a:spcPct val="0"/>
        </a:spcBef>
        <a:spcAft>
          <a:spcPct val="0"/>
        </a:spcAft>
        <a:defRPr sz="3556" b="1">
          <a:solidFill>
            <a:srgbClr val="73B900"/>
          </a:solidFill>
          <a:latin typeface="Arial" charset="0"/>
        </a:defRPr>
      </a:lvl7pPr>
      <a:lvl8pPr marL="1523985" algn="l" rtl="0" eaLnBrk="1" fontAlgn="base" hangingPunct="1">
        <a:spcBef>
          <a:spcPct val="0"/>
        </a:spcBef>
        <a:spcAft>
          <a:spcPct val="0"/>
        </a:spcAft>
        <a:defRPr sz="3556" b="1">
          <a:solidFill>
            <a:srgbClr val="73B900"/>
          </a:solidFill>
          <a:latin typeface="Arial" charset="0"/>
        </a:defRPr>
      </a:lvl8pPr>
      <a:lvl9pPr marL="2031980" algn="l" rtl="0" eaLnBrk="1" fontAlgn="base" hangingPunct="1">
        <a:spcBef>
          <a:spcPct val="0"/>
        </a:spcBef>
        <a:spcAft>
          <a:spcPct val="0"/>
        </a:spcAft>
        <a:defRPr sz="3556" b="1">
          <a:solidFill>
            <a:srgbClr val="73B900"/>
          </a:solidFill>
          <a:latin typeface="Arial" charset="0"/>
        </a:defRPr>
      </a:lvl9pPr>
    </p:titleStyle>
    <p:bodyStyle>
      <a:lvl1pPr marL="0" indent="0" algn="l" rtl="0" eaLnBrk="1" fontAlgn="base" hangingPunct="1">
        <a:lnSpc>
          <a:spcPct val="90000"/>
        </a:lnSpc>
        <a:spcBef>
          <a:spcPts val="1000"/>
        </a:spcBef>
        <a:spcAft>
          <a:spcPts val="1000"/>
        </a:spcAft>
        <a:buClr>
          <a:schemeClr val="bg2"/>
        </a:buClr>
        <a:buSzPct val="100000"/>
        <a:buFontTx/>
        <a:buNone/>
        <a:defRPr sz="1556" b="0">
          <a:solidFill>
            <a:schemeClr val="accent4"/>
          </a:solidFill>
          <a:latin typeface="Trebuchet MS" pitchFamily="34" charset="0"/>
          <a:ea typeface="+mn-ea"/>
          <a:cs typeface="+mn-cs"/>
        </a:defRPr>
      </a:lvl1pPr>
      <a:lvl2pPr marL="634994" indent="0" algn="l" rtl="0" eaLnBrk="1" fontAlgn="base" hangingPunct="1">
        <a:lnSpc>
          <a:spcPct val="90000"/>
        </a:lnSpc>
        <a:spcBef>
          <a:spcPts val="1000"/>
        </a:spcBef>
        <a:spcAft>
          <a:spcPts val="1000"/>
        </a:spcAft>
        <a:buClr>
          <a:schemeClr val="bg2"/>
        </a:buClr>
        <a:buSzPct val="100000"/>
        <a:buFontTx/>
        <a:buNone/>
        <a:defRPr sz="1333" b="0">
          <a:solidFill>
            <a:schemeClr val="accent4"/>
          </a:solidFill>
          <a:latin typeface="Trebuchet MS" pitchFamily="34" charset="0"/>
        </a:defRPr>
      </a:lvl2pPr>
      <a:lvl3pPr marL="1210016" indent="0" algn="l" rtl="0" eaLnBrk="1" fontAlgn="base" hangingPunct="1">
        <a:lnSpc>
          <a:spcPct val="90000"/>
        </a:lnSpc>
        <a:spcBef>
          <a:spcPts val="1000"/>
        </a:spcBef>
        <a:spcAft>
          <a:spcPts val="1000"/>
        </a:spcAft>
        <a:buClr>
          <a:schemeClr val="bg2"/>
        </a:buClr>
        <a:buSzPct val="100000"/>
        <a:buFontTx/>
        <a:buNone/>
        <a:defRPr sz="1222" b="0">
          <a:solidFill>
            <a:schemeClr val="accent4"/>
          </a:solidFill>
          <a:latin typeface="Trebuchet MS" pitchFamily="34" charset="0"/>
        </a:defRPr>
      </a:lvl3pPr>
      <a:lvl4pPr marL="1972008" indent="-253997" algn="l" rtl="0" eaLnBrk="1" fontAlgn="base" hangingPunct="1">
        <a:spcBef>
          <a:spcPct val="20000"/>
        </a:spcBef>
        <a:spcAft>
          <a:spcPct val="0"/>
        </a:spcAft>
        <a:buChar char="–"/>
        <a:defRPr sz="2222">
          <a:solidFill>
            <a:schemeClr val="bg1"/>
          </a:solidFill>
          <a:latin typeface="+mn-lt"/>
        </a:defRPr>
      </a:lvl4pPr>
      <a:lvl5pPr marL="2353004" indent="-253997" algn="l" rtl="0" eaLnBrk="1" fontAlgn="base" hangingPunct="1">
        <a:spcBef>
          <a:spcPct val="20000"/>
        </a:spcBef>
        <a:spcAft>
          <a:spcPct val="0"/>
        </a:spcAft>
        <a:buChar char="»"/>
        <a:defRPr sz="2222">
          <a:solidFill>
            <a:schemeClr val="bg1"/>
          </a:solidFill>
          <a:latin typeface="+mn-lt"/>
        </a:defRPr>
      </a:lvl5pPr>
      <a:lvl6pPr marL="2860999" indent="-253997" algn="l" rtl="0" eaLnBrk="1" fontAlgn="base" hangingPunct="1">
        <a:spcBef>
          <a:spcPct val="20000"/>
        </a:spcBef>
        <a:spcAft>
          <a:spcPct val="0"/>
        </a:spcAft>
        <a:buChar char="»"/>
        <a:defRPr sz="2222">
          <a:solidFill>
            <a:schemeClr val="bg1"/>
          </a:solidFill>
          <a:latin typeface="+mn-lt"/>
        </a:defRPr>
      </a:lvl6pPr>
      <a:lvl7pPr marL="3368994" indent="-253997" algn="l" rtl="0" eaLnBrk="1" fontAlgn="base" hangingPunct="1">
        <a:spcBef>
          <a:spcPct val="20000"/>
        </a:spcBef>
        <a:spcAft>
          <a:spcPct val="0"/>
        </a:spcAft>
        <a:buChar char="»"/>
        <a:defRPr sz="2222">
          <a:solidFill>
            <a:schemeClr val="bg1"/>
          </a:solidFill>
          <a:latin typeface="+mn-lt"/>
        </a:defRPr>
      </a:lvl7pPr>
      <a:lvl8pPr marL="3876989" indent="-253997" algn="l" rtl="0" eaLnBrk="1" fontAlgn="base" hangingPunct="1">
        <a:spcBef>
          <a:spcPct val="20000"/>
        </a:spcBef>
        <a:spcAft>
          <a:spcPct val="0"/>
        </a:spcAft>
        <a:buChar char="»"/>
        <a:defRPr sz="2222">
          <a:solidFill>
            <a:schemeClr val="bg1"/>
          </a:solidFill>
          <a:latin typeface="+mn-lt"/>
        </a:defRPr>
      </a:lvl8pPr>
      <a:lvl9pPr marL="4384984" indent="-253997" algn="l" rtl="0" eaLnBrk="1" fontAlgn="base" hangingPunct="1">
        <a:spcBef>
          <a:spcPct val="20000"/>
        </a:spcBef>
        <a:spcAft>
          <a:spcPct val="0"/>
        </a:spcAft>
        <a:buChar char="»"/>
        <a:defRPr sz="2222">
          <a:solidFill>
            <a:schemeClr val="bg1"/>
          </a:solidFill>
          <a:latin typeface="+mn-lt"/>
        </a:defRPr>
      </a:lvl9pPr>
    </p:bodyStyle>
    <p:otherStyle>
      <a:defPPr>
        <a:defRPr lang="en-US"/>
      </a:defPPr>
      <a:lvl1pPr marL="0" algn="l" defTabSz="10159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7995" algn="l" defTabSz="10159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15990" algn="l" defTabSz="10159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23985" algn="l" defTabSz="10159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31980" algn="l" defTabSz="10159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39975" algn="l" defTabSz="10159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47970" algn="l" defTabSz="10159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555964" algn="l" defTabSz="10159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063959" algn="l" defTabSz="10159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jpe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0.png"/><Relationship Id="rId2" Type="http://schemas.openxmlformats.org/officeDocument/2006/relationships/image" Target="../media/image520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0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3.png"/><Relationship Id="rId7" Type="http://schemas.openxmlformats.org/officeDocument/2006/relationships/image" Target="../media/image400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11" Type="http://schemas.openxmlformats.org/officeDocument/2006/relationships/image" Target="../media/image100.png"/><Relationship Id="rId5" Type="http://schemas.openxmlformats.org/officeDocument/2006/relationships/image" Target="../media/image580.png"/><Relationship Id="rId10" Type="http://schemas.openxmlformats.org/officeDocument/2006/relationships/image" Target="../media/image9.png"/><Relationship Id="rId4" Type="http://schemas.openxmlformats.org/officeDocument/2006/relationships/image" Target="../media/image460.png"/><Relationship Id="rId9" Type="http://schemas.openxmlformats.org/officeDocument/2006/relationships/image" Target="../media/image8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53.gi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hyperlink" Target="https://cocodataset.org/#home" TargetMode="Externa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7.svg"/><Relationship Id="rId4" Type="http://schemas.openxmlformats.org/officeDocument/2006/relationships/image" Target="../media/image5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jpeg"/><Relationship Id="rId13" Type="http://schemas.openxmlformats.org/officeDocument/2006/relationships/image" Target="../media/image71.svg"/><Relationship Id="rId3" Type="http://schemas.openxmlformats.org/officeDocument/2006/relationships/image" Target="../media/image61.jpeg"/><Relationship Id="rId7" Type="http://schemas.openxmlformats.org/officeDocument/2006/relationships/image" Target="../media/image65.jpeg"/><Relationship Id="rId12" Type="http://schemas.openxmlformats.org/officeDocument/2006/relationships/image" Target="../media/image70.png"/><Relationship Id="rId17" Type="http://schemas.openxmlformats.org/officeDocument/2006/relationships/image" Target="../media/image410.png"/><Relationship Id="rId2" Type="http://schemas.openxmlformats.org/officeDocument/2006/relationships/image" Target="../media/image60.jpeg"/><Relationship Id="rId16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jpeg"/><Relationship Id="rId11" Type="http://schemas.openxmlformats.org/officeDocument/2006/relationships/image" Target="../media/image69.jpeg"/><Relationship Id="rId5" Type="http://schemas.openxmlformats.org/officeDocument/2006/relationships/image" Target="../media/image63.jpeg"/><Relationship Id="rId15" Type="http://schemas.openxmlformats.org/officeDocument/2006/relationships/image" Target="../media/image73.svg"/><Relationship Id="rId10" Type="http://schemas.openxmlformats.org/officeDocument/2006/relationships/image" Target="../media/image68.jpeg"/><Relationship Id="rId4" Type="http://schemas.openxmlformats.org/officeDocument/2006/relationships/image" Target="../media/image62.jpeg"/><Relationship Id="rId9" Type="http://schemas.openxmlformats.org/officeDocument/2006/relationships/image" Target="../media/image67.jpeg"/><Relationship Id="rId14" Type="http://schemas.openxmlformats.org/officeDocument/2006/relationships/image" Target="../media/image7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projector.tensorflow.org/" TargetMode="External"/><Relationship Id="rId2" Type="http://schemas.openxmlformats.org/officeDocument/2006/relationships/hyperlink" Target="https://tiktokenizer.vercel.app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hatgpt.com/" TargetMode="External"/><Relationship Id="rId5" Type="http://schemas.openxmlformats.org/officeDocument/2006/relationships/hyperlink" Target="https://copilot.microsoft.com/" TargetMode="External"/><Relationship Id="rId4" Type="http://schemas.openxmlformats.org/officeDocument/2006/relationships/hyperlink" Target="https://grok.com/" TargetMode="Externa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7.png"/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7" Type="http://schemas.openxmlformats.org/officeDocument/2006/relationships/image" Target="../media/image9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0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5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6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kCc8FmEb1nY" TargetMode="Externa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3DEE90-41D1-16BC-5448-2E8A90E013A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Introduction to Gen AI Machine Learning Workshop</a:t>
            </a:r>
            <a:br>
              <a:rPr lang="en-US" dirty="0"/>
            </a:br>
            <a:r>
              <a:rPr lang="en-US" dirty="0"/>
              <a:t>July 22 @ 9:00 am – 5:00 pm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8830D7-39D5-26DF-E16A-21BA15FD9A1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Yalong Pi, Associate Research Scientist, Texas A&amp;M Institute of Data Science&amp; Center for Teaching Excellence</a:t>
            </a:r>
          </a:p>
        </p:txBody>
      </p:sp>
    </p:spTree>
    <p:extLst>
      <p:ext uri="{BB962C8B-B14F-4D97-AF65-F5344CB8AC3E}">
        <p14:creationId xmlns:p14="http://schemas.microsoft.com/office/powerpoint/2010/main" val="33042999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9ACC7A-60C9-E058-E740-E850D3007A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5">
            <a:extLst>
              <a:ext uri="{FF2B5EF4-FFF2-40B4-BE49-F238E27FC236}">
                <a16:creationId xmlns:a16="http://schemas.microsoft.com/office/drawing/2014/main" id="{BC01BDF7-A2B2-E35A-F9BC-93F57A1619A1}"/>
              </a:ext>
            </a:extLst>
          </p:cNvPr>
          <p:cNvGrpSpPr/>
          <p:nvPr/>
        </p:nvGrpSpPr>
        <p:grpSpPr>
          <a:xfrm>
            <a:off x="602697" y="737457"/>
            <a:ext cx="5106527" cy="2740966"/>
            <a:chOff x="692681" y="631295"/>
            <a:chExt cx="5106527" cy="2740966"/>
          </a:xfrm>
        </p:grpSpPr>
        <p:sp>
          <p:nvSpPr>
            <p:cNvPr id="47" name="Flowchart: Connector 46">
              <a:extLst>
                <a:ext uri="{FF2B5EF4-FFF2-40B4-BE49-F238E27FC236}">
                  <a16:creationId xmlns:a16="http://schemas.microsoft.com/office/drawing/2014/main" id="{50F0AA18-73AB-7180-15A1-9D3B9A9C3A81}"/>
                </a:ext>
              </a:extLst>
            </p:cNvPr>
            <p:cNvSpPr/>
            <p:nvPr/>
          </p:nvSpPr>
          <p:spPr>
            <a:xfrm>
              <a:off x="692681" y="1376745"/>
              <a:ext cx="1141808" cy="1178526"/>
            </a:xfrm>
            <a:prstGeom prst="flowChartConnector">
              <a:avLst/>
            </a:prstGeom>
            <a:solidFill>
              <a:schemeClr val="accent6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Times New Roman" panose="02020603050405020304" pitchFamily="18" charset="0"/>
                </a:rPr>
                <a:t>x</a:t>
              </a:r>
              <a:r>
                <a:rPr kumimoji="0" lang="en-US" sz="20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48" name="Flowchart: Connector 47">
              <a:extLst>
                <a:ext uri="{FF2B5EF4-FFF2-40B4-BE49-F238E27FC236}">
                  <a16:creationId xmlns:a16="http://schemas.microsoft.com/office/drawing/2014/main" id="{17C8277C-B528-A44F-390A-D7B10E19CF2F}"/>
                </a:ext>
              </a:extLst>
            </p:cNvPr>
            <p:cNvSpPr/>
            <p:nvPr/>
          </p:nvSpPr>
          <p:spPr>
            <a:xfrm>
              <a:off x="4657400" y="1415747"/>
              <a:ext cx="1141808" cy="1178526"/>
            </a:xfrm>
            <a:prstGeom prst="flowChartConnector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Times New Roman" panose="02020603050405020304" pitchFamily="18" charset="0"/>
                </a:rPr>
                <a:t>y</a:t>
              </a:r>
              <a:endParaRPr kumimoji="0" lang="en-US" sz="2000" b="0" i="0" u="none" strike="noStrike" kern="120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Times New Roman" panose="02020603050405020304" pitchFamily="18" charset="0"/>
              </a:endParaRPr>
            </a:p>
          </p:txBody>
        </p: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BD3828AF-150A-79B1-61FE-C2613366C36E}"/>
                </a:ext>
              </a:extLst>
            </p:cNvPr>
            <p:cNvCxnSpPr>
              <a:cxnSpLocks/>
              <a:stCxn id="47" idx="6"/>
              <a:endCxn id="51" idx="2"/>
            </p:cNvCxnSpPr>
            <p:nvPr/>
          </p:nvCxnSpPr>
          <p:spPr>
            <a:xfrm>
              <a:off x="1834489" y="1966008"/>
              <a:ext cx="860375" cy="81699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C0476779-5F44-367B-4712-422134DA6156}"/>
                </a:ext>
              </a:extLst>
            </p:cNvPr>
            <p:cNvCxnSpPr>
              <a:cxnSpLocks/>
              <a:stCxn id="47" idx="6"/>
              <a:endCxn id="52" idx="2"/>
            </p:cNvCxnSpPr>
            <p:nvPr/>
          </p:nvCxnSpPr>
          <p:spPr>
            <a:xfrm flipV="1">
              <a:off x="1834489" y="1220558"/>
              <a:ext cx="860375" cy="74545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Flowchart: Connector 50">
              <a:extLst>
                <a:ext uri="{FF2B5EF4-FFF2-40B4-BE49-F238E27FC236}">
                  <a16:creationId xmlns:a16="http://schemas.microsoft.com/office/drawing/2014/main" id="{C655715E-3478-DDA6-78D6-AFBD12B524DC}"/>
                </a:ext>
              </a:extLst>
            </p:cNvPr>
            <p:cNvSpPr/>
            <p:nvPr/>
          </p:nvSpPr>
          <p:spPr>
            <a:xfrm>
              <a:off x="2694864" y="2193735"/>
              <a:ext cx="1141808" cy="1178526"/>
            </a:xfrm>
            <a:prstGeom prst="flowChartConnector">
              <a:avLst/>
            </a:prstGeom>
            <a:solidFill>
              <a:schemeClr val="accent4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Times New Roman" panose="02020603050405020304" pitchFamily="18" charset="0"/>
                </a:rPr>
                <a:t>H</a:t>
              </a:r>
              <a:r>
                <a:rPr lang="en-US" sz="2000" baseline="-25000" dirty="0">
                  <a:solidFill>
                    <a:prstClr val="white"/>
                  </a:solidFill>
                  <a:latin typeface="Calibri" panose="020F0502020204030204"/>
                  <a:cs typeface="Times New Roman" panose="02020603050405020304" pitchFamily="18" charset="0"/>
                </a:rPr>
                <a:t>2</a:t>
              </a:r>
              <a:endParaRPr kumimoji="0" lang="en-US" sz="2000" b="0" i="0" u="none" strike="noStrike" kern="120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2" name="Flowchart: Connector 51">
              <a:extLst>
                <a:ext uri="{FF2B5EF4-FFF2-40B4-BE49-F238E27FC236}">
                  <a16:creationId xmlns:a16="http://schemas.microsoft.com/office/drawing/2014/main" id="{7B697D5D-D8F3-7A9A-F039-BBCAE7BF4EFC}"/>
                </a:ext>
              </a:extLst>
            </p:cNvPr>
            <p:cNvSpPr/>
            <p:nvPr/>
          </p:nvSpPr>
          <p:spPr>
            <a:xfrm>
              <a:off x="2694864" y="631295"/>
              <a:ext cx="1141808" cy="1178526"/>
            </a:xfrm>
            <a:prstGeom prst="flowChartConnector">
              <a:avLst/>
            </a:prstGeom>
            <a:solidFill>
              <a:schemeClr val="accent4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Times New Roman" panose="02020603050405020304" pitchFamily="18" charset="0"/>
                </a:rPr>
                <a:t>H</a:t>
              </a:r>
              <a:r>
                <a:rPr kumimoji="0" lang="en-US" sz="20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Times New Roman" panose="02020603050405020304" pitchFamily="18" charset="0"/>
                </a:rPr>
                <a:t>1</a:t>
              </a:r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0C6F6AC4-9DF3-7D6D-F183-894E58DC3319}"/>
                </a:ext>
              </a:extLst>
            </p:cNvPr>
            <p:cNvCxnSpPr>
              <a:cxnSpLocks/>
              <a:stCxn id="52" idx="6"/>
              <a:endCxn id="48" idx="2"/>
            </p:cNvCxnSpPr>
            <p:nvPr/>
          </p:nvCxnSpPr>
          <p:spPr>
            <a:xfrm>
              <a:off x="3836673" y="1220559"/>
              <a:ext cx="820727" cy="78445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A29C7993-0F93-5805-5B8D-03ACE8CF7589}"/>
                </a:ext>
              </a:extLst>
            </p:cNvPr>
            <p:cNvCxnSpPr>
              <a:cxnSpLocks/>
              <a:stCxn id="51" idx="6"/>
              <a:endCxn id="48" idx="2"/>
            </p:cNvCxnSpPr>
            <p:nvPr/>
          </p:nvCxnSpPr>
          <p:spPr>
            <a:xfrm flipV="1">
              <a:off x="3836673" y="2005011"/>
              <a:ext cx="820727" cy="77798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2967BB9D-AC07-D6DC-D447-2E97EC3EC7FD}"/>
                </a:ext>
              </a:extLst>
            </p:cNvPr>
            <p:cNvSpPr txBox="1"/>
            <p:nvPr/>
          </p:nvSpPr>
          <p:spPr>
            <a:xfrm rot="18900000">
              <a:off x="1625606" y="1096265"/>
              <a:ext cx="10184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w</a:t>
              </a:r>
              <a:r>
                <a:rPr kumimoji="0" lang="en-US" sz="24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16DB6DB6-4070-39ED-6541-CB9EDFE246C1}"/>
                </a:ext>
              </a:extLst>
            </p:cNvPr>
            <p:cNvSpPr txBox="1"/>
            <p:nvPr/>
          </p:nvSpPr>
          <p:spPr>
            <a:xfrm rot="2700000">
              <a:off x="1670251" y="2269414"/>
              <a:ext cx="10184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w</a:t>
              </a:r>
              <a:r>
                <a:rPr kumimoji="0" lang="en-US" sz="24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12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74377A5F-36B9-E690-C805-87AC32BC7C9B}"/>
                </a:ext>
              </a:extLst>
            </p:cNvPr>
            <p:cNvSpPr txBox="1"/>
            <p:nvPr/>
          </p:nvSpPr>
          <p:spPr>
            <a:xfrm rot="2700000">
              <a:off x="3851630" y="1131627"/>
              <a:ext cx="10184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w</a:t>
              </a:r>
              <a:r>
                <a:rPr lang="en-US" sz="2400" baseline="-25000" dirty="0">
                  <a:solidFill>
                    <a:prstClr val="black"/>
                  </a:solidFill>
                  <a:latin typeface="Calibri" panose="020F0502020204030204"/>
                </a:rPr>
                <a:t>21</a:t>
              </a:r>
              <a:endParaRPr kumimoji="0" lang="en-US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B37F51F2-5783-DFF8-A718-BA475BEB8727}"/>
                </a:ext>
              </a:extLst>
            </p:cNvPr>
            <p:cNvSpPr txBox="1"/>
            <p:nvPr/>
          </p:nvSpPr>
          <p:spPr>
            <a:xfrm rot="18900000">
              <a:off x="3632849" y="1955428"/>
              <a:ext cx="10184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400" dirty="0">
                  <a:solidFill>
                    <a:prstClr val="black"/>
                  </a:solidFill>
                  <a:latin typeface="Calibri" panose="020F0502020204030204"/>
                </a:rPr>
                <a:t>w</a:t>
              </a:r>
              <a:r>
                <a:rPr lang="en-US" sz="2400" baseline="-25000" dirty="0">
                  <a:solidFill>
                    <a:prstClr val="black"/>
                  </a:solidFill>
                  <a:latin typeface="Calibri" panose="020F0502020204030204"/>
                </a:rPr>
                <a:t>22</a:t>
              </a:r>
              <a:r>
                <a:rPr lang="en-US" sz="2400" dirty="0">
                  <a:solidFill>
                    <a:prstClr val="black"/>
                  </a:solidFill>
                  <a:latin typeface="Calibri" panose="020F0502020204030204"/>
                </a:rPr>
                <a:t>  </a:t>
              </a:r>
              <a:endParaRPr kumimoji="0" lang="en-US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BC42D78F-54F7-C270-5E90-E568E7B64B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729798"/>
              </p:ext>
            </p:extLst>
          </p:nvPr>
        </p:nvGraphicFramePr>
        <p:xfrm>
          <a:off x="7352821" y="4358377"/>
          <a:ext cx="2405744" cy="2072640"/>
        </p:xfrm>
        <a:graphic>
          <a:graphicData uri="http://schemas.openxmlformats.org/drawingml/2006/table">
            <a:tbl>
              <a:tblPr firstRow="1" bandRow="1"/>
              <a:tblGrid>
                <a:gridCol w="1202872">
                  <a:extLst>
                    <a:ext uri="{9D8B030D-6E8A-4147-A177-3AD203B41FA5}">
                      <a16:colId xmlns:a16="http://schemas.microsoft.com/office/drawing/2014/main" val="1521775864"/>
                    </a:ext>
                  </a:extLst>
                </a:gridCol>
                <a:gridCol w="1202872">
                  <a:extLst>
                    <a:ext uri="{9D8B030D-6E8A-4147-A177-3AD203B41FA5}">
                      <a16:colId xmlns:a16="http://schemas.microsoft.com/office/drawing/2014/main" val="3359792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84113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41552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14314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5399793"/>
                  </a:ext>
                </a:extLst>
              </a:tr>
            </a:tbl>
          </a:graphicData>
        </a:graphic>
      </p:graphicFrame>
      <p:grpSp>
        <p:nvGrpSpPr>
          <p:cNvPr id="90" name="Group 89">
            <a:extLst>
              <a:ext uri="{FF2B5EF4-FFF2-40B4-BE49-F238E27FC236}">
                <a16:creationId xmlns:a16="http://schemas.microsoft.com/office/drawing/2014/main" id="{DDBA0C72-707C-067E-A443-F0AB22C8068C}"/>
              </a:ext>
            </a:extLst>
          </p:cNvPr>
          <p:cNvGrpSpPr/>
          <p:nvPr/>
        </p:nvGrpSpPr>
        <p:grpSpPr>
          <a:xfrm>
            <a:off x="5549221" y="596807"/>
            <a:ext cx="5671472" cy="3406180"/>
            <a:chOff x="1291328" y="1857154"/>
            <a:chExt cx="7856784" cy="4718637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432DC5C6-65DB-E5D1-CA9C-9BAAEE6F9BD7}"/>
                </a:ext>
              </a:extLst>
            </p:cNvPr>
            <p:cNvSpPr/>
            <p:nvPr/>
          </p:nvSpPr>
          <p:spPr>
            <a:xfrm>
              <a:off x="4920817" y="2582638"/>
              <a:ext cx="578630" cy="1962401"/>
            </a:xfrm>
            <a:custGeom>
              <a:avLst/>
              <a:gdLst>
                <a:gd name="connsiteX0" fmla="*/ 0 w 2352311"/>
                <a:gd name="connsiteY0" fmla="*/ 20941 h 1752019"/>
                <a:gd name="connsiteX1" fmla="*/ 593313 w 2352311"/>
                <a:gd name="connsiteY1" fmla="*/ 1186626 h 1752019"/>
                <a:gd name="connsiteX2" fmla="*/ 1172666 w 2352311"/>
                <a:gd name="connsiteY2" fmla="*/ 1752019 h 1752019"/>
                <a:gd name="connsiteX3" fmla="*/ 1758998 w 2352311"/>
                <a:gd name="connsiteY3" fmla="*/ 1179646 h 1752019"/>
                <a:gd name="connsiteX4" fmla="*/ 2352311 w 2352311"/>
                <a:gd name="connsiteY4" fmla="*/ 0 h 1752019"/>
                <a:gd name="connsiteX0" fmla="*/ 0 w 2352311"/>
                <a:gd name="connsiteY0" fmla="*/ 20941 h 1752022"/>
                <a:gd name="connsiteX1" fmla="*/ 593313 w 2352311"/>
                <a:gd name="connsiteY1" fmla="*/ 1186626 h 1752022"/>
                <a:gd name="connsiteX2" fmla="*/ 1172666 w 2352311"/>
                <a:gd name="connsiteY2" fmla="*/ 1752019 h 1752022"/>
                <a:gd name="connsiteX3" fmla="*/ 1758998 w 2352311"/>
                <a:gd name="connsiteY3" fmla="*/ 1179646 h 1752022"/>
                <a:gd name="connsiteX4" fmla="*/ 2352311 w 2352311"/>
                <a:gd name="connsiteY4" fmla="*/ 0 h 1752022"/>
                <a:gd name="connsiteX0" fmla="*/ 0 w 2352311"/>
                <a:gd name="connsiteY0" fmla="*/ 20941 h 1752022"/>
                <a:gd name="connsiteX1" fmla="*/ 593313 w 2352311"/>
                <a:gd name="connsiteY1" fmla="*/ 1186626 h 1752022"/>
                <a:gd name="connsiteX2" fmla="*/ 1172666 w 2352311"/>
                <a:gd name="connsiteY2" fmla="*/ 1752019 h 1752022"/>
                <a:gd name="connsiteX3" fmla="*/ 1758998 w 2352311"/>
                <a:gd name="connsiteY3" fmla="*/ 1179646 h 1752022"/>
                <a:gd name="connsiteX4" fmla="*/ 2352311 w 2352311"/>
                <a:gd name="connsiteY4" fmla="*/ 0 h 1752022"/>
                <a:gd name="connsiteX0" fmla="*/ 0 w 2352311"/>
                <a:gd name="connsiteY0" fmla="*/ 20941 h 1752022"/>
                <a:gd name="connsiteX1" fmla="*/ 593313 w 2352311"/>
                <a:gd name="connsiteY1" fmla="*/ 1186626 h 1752022"/>
                <a:gd name="connsiteX2" fmla="*/ 1172666 w 2352311"/>
                <a:gd name="connsiteY2" fmla="*/ 1752019 h 1752022"/>
                <a:gd name="connsiteX3" fmla="*/ 1758998 w 2352311"/>
                <a:gd name="connsiteY3" fmla="*/ 1179646 h 1752022"/>
                <a:gd name="connsiteX4" fmla="*/ 2352311 w 2352311"/>
                <a:gd name="connsiteY4" fmla="*/ 0 h 1752022"/>
                <a:gd name="connsiteX0" fmla="*/ 0 w 1758998"/>
                <a:gd name="connsiteY0" fmla="*/ 1186626 h 1752022"/>
                <a:gd name="connsiteX1" fmla="*/ 579353 w 1758998"/>
                <a:gd name="connsiteY1" fmla="*/ 1752019 h 1752022"/>
                <a:gd name="connsiteX2" fmla="*/ 1165685 w 1758998"/>
                <a:gd name="connsiteY2" fmla="*/ 1179646 h 1752022"/>
                <a:gd name="connsiteX3" fmla="*/ 1758998 w 1758998"/>
                <a:gd name="connsiteY3" fmla="*/ 0 h 1752022"/>
                <a:gd name="connsiteX0" fmla="*/ 0 w 1165685"/>
                <a:gd name="connsiteY0" fmla="*/ 6980 h 572376"/>
                <a:gd name="connsiteX1" fmla="*/ 579353 w 1165685"/>
                <a:gd name="connsiteY1" fmla="*/ 572373 h 572376"/>
                <a:gd name="connsiteX2" fmla="*/ 1165685 w 1165685"/>
                <a:gd name="connsiteY2" fmla="*/ 0 h 572376"/>
                <a:gd name="connsiteX0" fmla="*/ 0 w 1020146"/>
                <a:gd name="connsiteY0" fmla="*/ 184281 h 576769"/>
                <a:gd name="connsiteX1" fmla="*/ 433814 w 1020146"/>
                <a:gd name="connsiteY1" fmla="*/ 572373 h 576769"/>
                <a:gd name="connsiteX2" fmla="*/ 1020146 w 1020146"/>
                <a:gd name="connsiteY2" fmla="*/ 0 h 576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20146" h="576769">
                  <a:moveTo>
                    <a:pt x="0" y="184281"/>
                  </a:moveTo>
                  <a:cubicBezTo>
                    <a:pt x="195444" y="472794"/>
                    <a:pt x="263790" y="603087"/>
                    <a:pt x="433814" y="572373"/>
                  </a:cubicBezTo>
                  <a:cubicBezTo>
                    <a:pt x="603838" y="541660"/>
                    <a:pt x="822375" y="393215"/>
                    <a:pt x="1020146" y="0"/>
                  </a:cubicBezTo>
                </a:path>
              </a:pathLst>
            </a:custGeom>
            <a:no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F9F703B4-DC8E-5626-30B9-78F290EDAC94}"/>
                </a:ext>
              </a:extLst>
            </p:cNvPr>
            <p:cNvCxnSpPr/>
            <p:nvPr/>
          </p:nvCxnSpPr>
          <p:spPr>
            <a:xfrm>
              <a:off x="4186251" y="5088959"/>
              <a:ext cx="4961861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65C5783C-C0AC-07AD-D8CC-68222C3F0CFB}"/>
                </a:ext>
              </a:extLst>
            </p:cNvPr>
            <p:cNvCxnSpPr/>
            <p:nvPr/>
          </p:nvCxnSpPr>
          <p:spPr>
            <a:xfrm flipV="1">
              <a:off x="4200428" y="1857154"/>
              <a:ext cx="0" cy="323938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B35125C-92AC-E19F-8357-2D92B700D3DD}"/>
                </a:ext>
              </a:extLst>
            </p:cNvPr>
            <p:cNvSpPr txBox="1"/>
            <p:nvPr/>
          </p:nvSpPr>
          <p:spPr>
            <a:xfrm>
              <a:off x="1472657" y="6114126"/>
              <a:ext cx="10184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w</a:t>
              </a:r>
              <a:r>
                <a:rPr kumimoji="0" lang="en-US" sz="24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A1A586A-436B-89B4-961E-1ACC440DB4F6}"/>
                </a:ext>
              </a:extLst>
            </p:cNvPr>
            <p:cNvSpPr txBox="1"/>
            <p:nvPr/>
          </p:nvSpPr>
          <p:spPr>
            <a:xfrm rot="16200000">
              <a:off x="3414445" y="2226205"/>
              <a:ext cx="10184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Loss</a:t>
              </a:r>
              <a:endParaRPr kumimoji="0" lang="en-US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2648F0EA-C3F8-87DC-72E7-5E26CAAE0C2A}"/>
                </a:ext>
              </a:extLst>
            </p:cNvPr>
            <p:cNvSpPr/>
            <p:nvPr/>
          </p:nvSpPr>
          <p:spPr>
            <a:xfrm>
              <a:off x="3486791" y="2916439"/>
              <a:ext cx="3325268" cy="1613653"/>
            </a:xfrm>
            <a:custGeom>
              <a:avLst/>
              <a:gdLst>
                <a:gd name="connsiteX0" fmla="*/ 0 w 2352311"/>
                <a:gd name="connsiteY0" fmla="*/ 20941 h 1752019"/>
                <a:gd name="connsiteX1" fmla="*/ 593313 w 2352311"/>
                <a:gd name="connsiteY1" fmla="*/ 1186626 h 1752019"/>
                <a:gd name="connsiteX2" fmla="*/ 1172666 w 2352311"/>
                <a:gd name="connsiteY2" fmla="*/ 1752019 h 1752019"/>
                <a:gd name="connsiteX3" fmla="*/ 1758998 w 2352311"/>
                <a:gd name="connsiteY3" fmla="*/ 1179646 h 1752019"/>
                <a:gd name="connsiteX4" fmla="*/ 2352311 w 2352311"/>
                <a:gd name="connsiteY4" fmla="*/ 0 h 1752019"/>
                <a:gd name="connsiteX0" fmla="*/ 0 w 2352311"/>
                <a:gd name="connsiteY0" fmla="*/ 20941 h 1752022"/>
                <a:gd name="connsiteX1" fmla="*/ 593313 w 2352311"/>
                <a:gd name="connsiteY1" fmla="*/ 1186626 h 1752022"/>
                <a:gd name="connsiteX2" fmla="*/ 1172666 w 2352311"/>
                <a:gd name="connsiteY2" fmla="*/ 1752019 h 1752022"/>
                <a:gd name="connsiteX3" fmla="*/ 1758998 w 2352311"/>
                <a:gd name="connsiteY3" fmla="*/ 1179646 h 1752022"/>
                <a:gd name="connsiteX4" fmla="*/ 2352311 w 2352311"/>
                <a:gd name="connsiteY4" fmla="*/ 0 h 1752022"/>
                <a:gd name="connsiteX0" fmla="*/ 0 w 2352311"/>
                <a:gd name="connsiteY0" fmla="*/ 20941 h 1752022"/>
                <a:gd name="connsiteX1" fmla="*/ 593313 w 2352311"/>
                <a:gd name="connsiteY1" fmla="*/ 1186626 h 1752022"/>
                <a:gd name="connsiteX2" fmla="*/ 1172666 w 2352311"/>
                <a:gd name="connsiteY2" fmla="*/ 1752019 h 1752022"/>
                <a:gd name="connsiteX3" fmla="*/ 1758998 w 2352311"/>
                <a:gd name="connsiteY3" fmla="*/ 1179646 h 1752022"/>
                <a:gd name="connsiteX4" fmla="*/ 2352311 w 2352311"/>
                <a:gd name="connsiteY4" fmla="*/ 0 h 1752022"/>
                <a:gd name="connsiteX0" fmla="*/ 0 w 2352311"/>
                <a:gd name="connsiteY0" fmla="*/ 20941 h 1752022"/>
                <a:gd name="connsiteX1" fmla="*/ 593313 w 2352311"/>
                <a:gd name="connsiteY1" fmla="*/ 1186626 h 1752022"/>
                <a:gd name="connsiteX2" fmla="*/ 1172666 w 2352311"/>
                <a:gd name="connsiteY2" fmla="*/ 1752019 h 1752022"/>
                <a:gd name="connsiteX3" fmla="*/ 1758998 w 2352311"/>
                <a:gd name="connsiteY3" fmla="*/ 1179646 h 1752022"/>
                <a:gd name="connsiteX4" fmla="*/ 2352311 w 2352311"/>
                <a:gd name="connsiteY4" fmla="*/ 0 h 1752022"/>
                <a:gd name="connsiteX0" fmla="*/ 0 w 1758998"/>
                <a:gd name="connsiteY0" fmla="*/ 1186626 h 1752022"/>
                <a:gd name="connsiteX1" fmla="*/ 579353 w 1758998"/>
                <a:gd name="connsiteY1" fmla="*/ 1752019 h 1752022"/>
                <a:gd name="connsiteX2" fmla="*/ 1165685 w 1758998"/>
                <a:gd name="connsiteY2" fmla="*/ 1179646 h 1752022"/>
                <a:gd name="connsiteX3" fmla="*/ 1758998 w 1758998"/>
                <a:gd name="connsiteY3" fmla="*/ 0 h 1752022"/>
                <a:gd name="connsiteX0" fmla="*/ 0 w 1165685"/>
                <a:gd name="connsiteY0" fmla="*/ 6980 h 572376"/>
                <a:gd name="connsiteX1" fmla="*/ 579353 w 1165685"/>
                <a:gd name="connsiteY1" fmla="*/ 572373 h 572376"/>
                <a:gd name="connsiteX2" fmla="*/ 1165685 w 1165685"/>
                <a:gd name="connsiteY2" fmla="*/ 0 h 572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65685" h="572376">
                  <a:moveTo>
                    <a:pt x="0" y="6980"/>
                  </a:moveTo>
                  <a:cubicBezTo>
                    <a:pt x="195444" y="295493"/>
                    <a:pt x="385072" y="573536"/>
                    <a:pt x="579353" y="572373"/>
                  </a:cubicBezTo>
                  <a:cubicBezTo>
                    <a:pt x="773634" y="571210"/>
                    <a:pt x="967914" y="393215"/>
                    <a:pt x="1165685" y="0"/>
                  </a:cubicBezTo>
                </a:path>
              </a:pathLst>
            </a:custGeom>
            <a:no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0743B5E8-0D5A-B25E-8707-55C189665286}"/>
                </a:ext>
              </a:extLst>
            </p:cNvPr>
            <p:cNvCxnSpPr>
              <a:cxnSpLocks/>
            </p:cNvCxnSpPr>
            <p:nvPr/>
          </p:nvCxnSpPr>
          <p:spPr>
            <a:xfrm>
              <a:off x="5149424" y="2637233"/>
              <a:ext cx="0" cy="2765622"/>
            </a:xfrm>
            <a:prstGeom prst="line">
              <a:avLst/>
            </a:prstGeom>
            <a:ln w="19050" cap="flat" cmpd="sng" algn="ctr">
              <a:solidFill>
                <a:schemeClr val="accent6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C2607BA-4DA6-BDC3-B35B-D5FACB250B19}"/>
                </a:ext>
              </a:extLst>
            </p:cNvPr>
            <p:cNvSpPr txBox="1"/>
            <p:nvPr/>
          </p:nvSpPr>
          <p:spPr>
            <a:xfrm>
              <a:off x="3594179" y="5172023"/>
              <a:ext cx="10184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0</a:t>
              </a:r>
              <a:endParaRPr kumimoji="0" lang="en-US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D821E128-8256-055A-6D8F-6AF2F1647444}"/>
                </a:ext>
              </a:extLst>
            </p:cNvPr>
            <p:cNvGrpSpPr/>
            <p:nvPr/>
          </p:nvGrpSpPr>
          <p:grpSpPr>
            <a:xfrm>
              <a:off x="5135837" y="3773163"/>
              <a:ext cx="1125263" cy="772017"/>
              <a:chOff x="5135837" y="3773163"/>
              <a:chExt cx="1125263" cy="772017"/>
            </a:xfrm>
          </p:grpSpPr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D8394B4A-D3DF-33AE-BD39-48C82DA5F50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02150" y="4439706"/>
                <a:ext cx="176141" cy="71751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653A39AE-6640-ABCC-B058-8988DC103AB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135837" y="4511457"/>
                <a:ext cx="161537" cy="33723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5CF1633D-24D5-63FF-6CFD-F4D922AF08A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95001" y="3773163"/>
                <a:ext cx="166099" cy="185565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7AD28805-1305-D52F-0A3C-D1BB91CB4AE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946229" y="3958728"/>
                <a:ext cx="148772" cy="173167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59" name="Straight Arrow Connector 58">
                <a:extLst>
                  <a:ext uri="{FF2B5EF4-FFF2-40B4-BE49-F238E27FC236}">
                    <a16:creationId xmlns:a16="http://schemas.microsoft.com/office/drawing/2014/main" id="{7A25BC7E-C2EF-EBC1-46A7-33AB06CF3F6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839282" y="4120073"/>
                <a:ext cx="107397" cy="111380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60" name="Straight Arrow Connector 59">
                <a:extLst>
                  <a:ext uri="{FF2B5EF4-FFF2-40B4-BE49-F238E27FC236}">
                    <a16:creationId xmlns:a16="http://schemas.microsoft.com/office/drawing/2014/main" id="{F38C70CA-6D03-D25C-7C8E-AF596262334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67163" y="4222452"/>
                <a:ext cx="165894" cy="126938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61" name="Straight Arrow Connector 60">
                <a:extLst>
                  <a:ext uri="{FF2B5EF4-FFF2-40B4-BE49-F238E27FC236}">
                    <a16:creationId xmlns:a16="http://schemas.microsoft.com/office/drawing/2014/main" id="{ED37F248-5F4B-E755-D0E1-FCE92A8C61A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474377" y="4360715"/>
                <a:ext cx="172584" cy="86584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DA03850D-7113-8D4B-1929-57BDA9E9F8EF}"/>
                </a:ext>
              </a:extLst>
            </p:cNvPr>
            <p:cNvGrpSpPr/>
            <p:nvPr/>
          </p:nvGrpSpPr>
          <p:grpSpPr>
            <a:xfrm flipH="1">
              <a:off x="4103414" y="3761865"/>
              <a:ext cx="1014288" cy="772017"/>
              <a:chOff x="5135837" y="3773163"/>
              <a:chExt cx="1125263" cy="772017"/>
            </a:xfrm>
          </p:grpSpPr>
          <p:cxnSp>
            <p:nvCxnSpPr>
              <p:cNvPr id="63" name="Straight Arrow Connector 62">
                <a:extLst>
                  <a:ext uri="{FF2B5EF4-FFF2-40B4-BE49-F238E27FC236}">
                    <a16:creationId xmlns:a16="http://schemas.microsoft.com/office/drawing/2014/main" id="{14E637EA-FC02-2EFB-BEB3-42392F31C0E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02150" y="4439706"/>
                <a:ext cx="176141" cy="71751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64" name="Straight Arrow Connector 63">
                <a:extLst>
                  <a:ext uri="{FF2B5EF4-FFF2-40B4-BE49-F238E27FC236}">
                    <a16:creationId xmlns:a16="http://schemas.microsoft.com/office/drawing/2014/main" id="{B8C59084-DB07-A159-F5F1-7F154C144E6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135837" y="4511457"/>
                <a:ext cx="161537" cy="33723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65" name="Straight Arrow Connector 64">
                <a:extLst>
                  <a:ext uri="{FF2B5EF4-FFF2-40B4-BE49-F238E27FC236}">
                    <a16:creationId xmlns:a16="http://schemas.microsoft.com/office/drawing/2014/main" id="{F1C4E918-531E-8692-A758-0BA6F3BDF02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95001" y="3773163"/>
                <a:ext cx="166099" cy="185565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66" name="Straight Arrow Connector 65">
                <a:extLst>
                  <a:ext uri="{FF2B5EF4-FFF2-40B4-BE49-F238E27FC236}">
                    <a16:creationId xmlns:a16="http://schemas.microsoft.com/office/drawing/2014/main" id="{FA665A84-78C1-1615-C981-00E2B6541F7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946229" y="3958728"/>
                <a:ext cx="148772" cy="173167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67" name="Straight Arrow Connector 66">
                <a:extLst>
                  <a:ext uri="{FF2B5EF4-FFF2-40B4-BE49-F238E27FC236}">
                    <a16:creationId xmlns:a16="http://schemas.microsoft.com/office/drawing/2014/main" id="{73EC45B9-313E-FBF3-6DFB-CFC476501B4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839282" y="4120073"/>
                <a:ext cx="107397" cy="111380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68" name="Straight Arrow Connector 67">
                <a:extLst>
                  <a:ext uri="{FF2B5EF4-FFF2-40B4-BE49-F238E27FC236}">
                    <a16:creationId xmlns:a16="http://schemas.microsoft.com/office/drawing/2014/main" id="{5D832C8B-A23E-7437-6EBD-31B7B691BCD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67163" y="4222452"/>
                <a:ext cx="165894" cy="126938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69" name="Straight Arrow Connector 68">
                <a:extLst>
                  <a:ext uri="{FF2B5EF4-FFF2-40B4-BE49-F238E27FC236}">
                    <a16:creationId xmlns:a16="http://schemas.microsoft.com/office/drawing/2014/main" id="{D4BA528C-2DA4-3980-205C-FC289D7811C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474377" y="4360715"/>
                <a:ext cx="172584" cy="86584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</p:grp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C96D4E7B-615D-CE9A-01C8-2707C58D9B1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91328" y="5088959"/>
              <a:ext cx="2894923" cy="1256000"/>
            </a:xfrm>
            <a:prstGeom prst="straightConnector1">
              <a:avLst/>
            </a:prstGeom>
            <a:ln w="38100">
              <a:solidFill>
                <a:schemeClr val="accent6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829B444C-F0FD-1BCF-7E78-C6C6CEFBC8D2}"/>
                </a:ext>
              </a:extLst>
            </p:cNvPr>
            <p:cNvSpPr txBox="1"/>
            <p:nvPr/>
          </p:nvSpPr>
          <p:spPr>
            <a:xfrm>
              <a:off x="8098128" y="5297472"/>
              <a:ext cx="10184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w</a:t>
              </a:r>
              <a:r>
                <a:rPr lang="en-US" sz="2400" baseline="-25000" dirty="0">
                  <a:solidFill>
                    <a:prstClr val="black"/>
                  </a:solidFill>
                  <a:latin typeface="Calibri" panose="020F0502020204030204"/>
                </a:rPr>
                <a:t>22</a:t>
              </a:r>
              <a:endParaRPr kumimoji="0" lang="en-US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0320B2CE-91B4-D9DA-7C3A-36957B5A1972}"/>
                </a:ext>
              </a:extLst>
            </p:cNvPr>
            <p:cNvSpPr/>
            <p:nvPr/>
          </p:nvSpPr>
          <p:spPr>
            <a:xfrm>
              <a:off x="3463918" y="2590215"/>
              <a:ext cx="3371013" cy="622271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BA9315ED-35B6-482D-291A-312E9588DEFB}"/>
                </a:ext>
              </a:extLst>
            </p:cNvPr>
            <p:cNvGrpSpPr/>
            <p:nvPr/>
          </p:nvGrpSpPr>
          <p:grpSpPr>
            <a:xfrm>
              <a:off x="4956557" y="3865945"/>
              <a:ext cx="394898" cy="667831"/>
              <a:chOff x="4255814" y="3914265"/>
              <a:chExt cx="2157686" cy="783315"/>
            </a:xfrm>
          </p:grpSpPr>
          <p:grpSp>
            <p:nvGrpSpPr>
              <p:cNvPr id="74" name="Group 73">
                <a:extLst>
                  <a:ext uri="{FF2B5EF4-FFF2-40B4-BE49-F238E27FC236}">
                    <a16:creationId xmlns:a16="http://schemas.microsoft.com/office/drawing/2014/main" id="{C2F95961-D538-08AC-015B-A8202B0AB367}"/>
                  </a:ext>
                </a:extLst>
              </p:cNvPr>
              <p:cNvGrpSpPr/>
              <p:nvPr/>
            </p:nvGrpSpPr>
            <p:grpSpPr>
              <a:xfrm>
                <a:off x="5288237" y="3925563"/>
                <a:ext cx="1125263" cy="772017"/>
                <a:chOff x="5135837" y="3773163"/>
                <a:chExt cx="1125263" cy="772017"/>
              </a:xfrm>
            </p:grpSpPr>
            <p:cxnSp>
              <p:nvCxnSpPr>
                <p:cNvPr id="83" name="Straight Arrow Connector 82">
                  <a:extLst>
                    <a:ext uri="{FF2B5EF4-FFF2-40B4-BE49-F238E27FC236}">
                      <a16:creationId xmlns:a16="http://schemas.microsoft.com/office/drawing/2014/main" id="{591DD728-254A-B657-7D7B-6255A721752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302150" y="4439706"/>
                  <a:ext cx="176141" cy="71751"/>
                </a:xfrm>
                <a:prstGeom prst="straightConnector1">
                  <a:avLst/>
                </a:prstGeom>
                <a:ln w="38100">
                  <a:solidFill>
                    <a:schemeClr val="accent6"/>
                  </a:solidFill>
                  <a:tailEnd type="triangle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Straight Arrow Connector 83">
                  <a:extLst>
                    <a:ext uri="{FF2B5EF4-FFF2-40B4-BE49-F238E27FC236}">
                      <a16:creationId xmlns:a16="http://schemas.microsoft.com/office/drawing/2014/main" id="{26175D33-7C36-72FD-CCFB-EC83E81F45C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135837" y="4511457"/>
                  <a:ext cx="161537" cy="33723"/>
                </a:xfrm>
                <a:prstGeom prst="straightConnector1">
                  <a:avLst/>
                </a:prstGeom>
                <a:ln w="38100">
                  <a:solidFill>
                    <a:schemeClr val="accent6"/>
                  </a:solidFill>
                  <a:tailEnd type="triangle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Straight Arrow Connector 84">
                  <a:extLst>
                    <a:ext uri="{FF2B5EF4-FFF2-40B4-BE49-F238E27FC236}">
                      <a16:creationId xmlns:a16="http://schemas.microsoft.com/office/drawing/2014/main" id="{B4745AE2-E989-5B24-01DB-DC40FF6A787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095001" y="3773163"/>
                  <a:ext cx="166099" cy="185565"/>
                </a:xfrm>
                <a:prstGeom prst="straightConnector1">
                  <a:avLst/>
                </a:prstGeom>
                <a:ln w="38100">
                  <a:solidFill>
                    <a:schemeClr val="accent6"/>
                  </a:solidFill>
                  <a:tailEnd type="triangle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86" name="Straight Arrow Connector 85">
                  <a:extLst>
                    <a:ext uri="{FF2B5EF4-FFF2-40B4-BE49-F238E27FC236}">
                      <a16:creationId xmlns:a16="http://schemas.microsoft.com/office/drawing/2014/main" id="{EAAB672E-F835-F2F8-6C07-862C6AC35E3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946229" y="3958728"/>
                  <a:ext cx="148772" cy="173167"/>
                </a:xfrm>
                <a:prstGeom prst="straightConnector1">
                  <a:avLst/>
                </a:prstGeom>
                <a:ln w="38100">
                  <a:solidFill>
                    <a:schemeClr val="accent6"/>
                  </a:solidFill>
                  <a:tailEnd type="triangle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Straight Arrow Connector 86">
                  <a:extLst>
                    <a:ext uri="{FF2B5EF4-FFF2-40B4-BE49-F238E27FC236}">
                      <a16:creationId xmlns:a16="http://schemas.microsoft.com/office/drawing/2014/main" id="{CBD41411-4E4E-F8B5-890A-6182310FDC4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839282" y="4120073"/>
                  <a:ext cx="107397" cy="111380"/>
                </a:xfrm>
                <a:prstGeom prst="straightConnector1">
                  <a:avLst/>
                </a:prstGeom>
                <a:ln w="38100">
                  <a:solidFill>
                    <a:schemeClr val="accent6"/>
                  </a:solidFill>
                  <a:tailEnd type="triangle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Straight Arrow Connector 87">
                  <a:extLst>
                    <a:ext uri="{FF2B5EF4-FFF2-40B4-BE49-F238E27FC236}">
                      <a16:creationId xmlns:a16="http://schemas.microsoft.com/office/drawing/2014/main" id="{B3277F3E-930B-83CD-3A6E-66EFCB840BA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667163" y="4222452"/>
                  <a:ext cx="165894" cy="126938"/>
                </a:xfrm>
                <a:prstGeom prst="straightConnector1">
                  <a:avLst/>
                </a:prstGeom>
                <a:ln w="38100">
                  <a:solidFill>
                    <a:schemeClr val="accent6"/>
                  </a:solidFill>
                  <a:tailEnd type="triangle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89" name="Straight Arrow Connector 88">
                  <a:extLst>
                    <a:ext uri="{FF2B5EF4-FFF2-40B4-BE49-F238E27FC236}">
                      <a16:creationId xmlns:a16="http://schemas.microsoft.com/office/drawing/2014/main" id="{8C7B45B1-637E-AB70-2B72-DC9F506178D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474377" y="4360715"/>
                  <a:ext cx="172584" cy="86584"/>
                </a:xfrm>
                <a:prstGeom prst="straightConnector1">
                  <a:avLst/>
                </a:prstGeom>
                <a:ln w="38100">
                  <a:solidFill>
                    <a:schemeClr val="accent6"/>
                  </a:solidFill>
                  <a:tailEnd type="triangle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5" name="Group 74">
                <a:extLst>
                  <a:ext uri="{FF2B5EF4-FFF2-40B4-BE49-F238E27FC236}">
                    <a16:creationId xmlns:a16="http://schemas.microsoft.com/office/drawing/2014/main" id="{E7C812BE-9011-CB63-B271-0883FF9940F1}"/>
                  </a:ext>
                </a:extLst>
              </p:cNvPr>
              <p:cNvGrpSpPr/>
              <p:nvPr/>
            </p:nvGrpSpPr>
            <p:grpSpPr>
              <a:xfrm flipH="1">
                <a:off x="4255814" y="3914265"/>
                <a:ext cx="1014288" cy="772017"/>
                <a:chOff x="5135837" y="3773163"/>
                <a:chExt cx="1125263" cy="772017"/>
              </a:xfrm>
            </p:grpSpPr>
            <p:cxnSp>
              <p:nvCxnSpPr>
                <p:cNvPr id="76" name="Straight Arrow Connector 75">
                  <a:extLst>
                    <a:ext uri="{FF2B5EF4-FFF2-40B4-BE49-F238E27FC236}">
                      <a16:creationId xmlns:a16="http://schemas.microsoft.com/office/drawing/2014/main" id="{5D860507-9943-556A-CFB6-885361E3B42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302150" y="4439706"/>
                  <a:ext cx="176141" cy="71751"/>
                </a:xfrm>
                <a:prstGeom prst="straightConnector1">
                  <a:avLst/>
                </a:prstGeom>
                <a:ln w="38100">
                  <a:solidFill>
                    <a:schemeClr val="accent6"/>
                  </a:solidFill>
                  <a:tailEnd type="triangle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Straight Arrow Connector 76">
                  <a:extLst>
                    <a:ext uri="{FF2B5EF4-FFF2-40B4-BE49-F238E27FC236}">
                      <a16:creationId xmlns:a16="http://schemas.microsoft.com/office/drawing/2014/main" id="{24AD1986-DBA9-A806-990C-72C0E3BEF97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135837" y="4511457"/>
                  <a:ext cx="161537" cy="33723"/>
                </a:xfrm>
                <a:prstGeom prst="straightConnector1">
                  <a:avLst/>
                </a:prstGeom>
                <a:ln w="38100">
                  <a:solidFill>
                    <a:schemeClr val="accent6"/>
                  </a:solidFill>
                  <a:tailEnd type="triangle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Straight Arrow Connector 77">
                  <a:extLst>
                    <a:ext uri="{FF2B5EF4-FFF2-40B4-BE49-F238E27FC236}">
                      <a16:creationId xmlns:a16="http://schemas.microsoft.com/office/drawing/2014/main" id="{23A4906F-F80C-8158-841F-AA66CE48482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095001" y="3773163"/>
                  <a:ext cx="166099" cy="185565"/>
                </a:xfrm>
                <a:prstGeom prst="straightConnector1">
                  <a:avLst/>
                </a:prstGeom>
                <a:ln w="38100">
                  <a:solidFill>
                    <a:schemeClr val="accent6"/>
                  </a:solidFill>
                  <a:tailEnd type="triangle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Straight Arrow Connector 78">
                  <a:extLst>
                    <a:ext uri="{FF2B5EF4-FFF2-40B4-BE49-F238E27FC236}">
                      <a16:creationId xmlns:a16="http://schemas.microsoft.com/office/drawing/2014/main" id="{B8471152-D6BB-A4E7-D575-8657B295363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946229" y="3958728"/>
                  <a:ext cx="148772" cy="173167"/>
                </a:xfrm>
                <a:prstGeom prst="straightConnector1">
                  <a:avLst/>
                </a:prstGeom>
                <a:ln w="38100">
                  <a:solidFill>
                    <a:schemeClr val="accent6"/>
                  </a:solidFill>
                  <a:tailEnd type="triangle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80" name="Straight Arrow Connector 79">
                  <a:extLst>
                    <a:ext uri="{FF2B5EF4-FFF2-40B4-BE49-F238E27FC236}">
                      <a16:creationId xmlns:a16="http://schemas.microsoft.com/office/drawing/2014/main" id="{86E1525D-43D6-47B0-E774-B10D7273C29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839282" y="4120073"/>
                  <a:ext cx="107397" cy="111380"/>
                </a:xfrm>
                <a:prstGeom prst="straightConnector1">
                  <a:avLst/>
                </a:prstGeom>
                <a:ln w="38100">
                  <a:solidFill>
                    <a:schemeClr val="accent6"/>
                  </a:solidFill>
                  <a:tailEnd type="triangle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Straight Arrow Connector 80">
                  <a:extLst>
                    <a:ext uri="{FF2B5EF4-FFF2-40B4-BE49-F238E27FC236}">
                      <a16:creationId xmlns:a16="http://schemas.microsoft.com/office/drawing/2014/main" id="{F0C376A6-D1E7-402F-A2B6-E4D95BBD51E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667163" y="4222452"/>
                  <a:ext cx="165894" cy="126938"/>
                </a:xfrm>
                <a:prstGeom prst="straightConnector1">
                  <a:avLst/>
                </a:prstGeom>
                <a:ln w="38100">
                  <a:solidFill>
                    <a:schemeClr val="accent6"/>
                  </a:solidFill>
                  <a:tailEnd type="triangle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82" name="Straight Arrow Connector 81">
                  <a:extLst>
                    <a:ext uri="{FF2B5EF4-FFF2-40B4-BE49-F238E27FC236}">
                      <a16:creationId xmlns:a16="http://schemas.microsoft.com/office/drawing/2014/main" id="{D43F53A9-6DAF-7DFE-E2E4-E576CC2E834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474377" y="4360715"/>
                  <a:ext cx="172584" cy="86584"/>
                </a:xfrm>
                <a:prstGeom prst="straightConnector1">
                  <a:avLst/>
                </a:prstGeom>
                <a:ln w="38100">
                  <a:solidFill>
                    <a:schemeClr val="accent6"/>
                  </a:solidFill>
                  <a:tailEnd type="triangle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</p:grpSp>
        </p:grp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2" name="Table 91">
                <a:extLst>
                  <a:ext uri="{FF2B5EF4-FFF2-40B4-BE49-F238E27FC236}">
                    <a16:creationId xmlns:a16="http://schemas.microsoft.com/office/drawing/2014/main" id="{08079733-B81F-E03D-71BA-F2CE76740EC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3439939"/>
                  </p:ext>
                </p:extLst>
              </p:nvPr>
            </p:nvGraphicFramePr>
            <p:xfrm>
              <a:off x="602697" y="4239781"/>
              <a:ext cx="6412356" cy="981456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6412356">
                      <a:extLst>
                        <a:ext uri="{9D8B030D-6E8A-4147-A177-3AD203B41FA5}">
                          <a16:colId xmlns:a16="http://schemas.microsoft.com/office/drawing/2014/main" val="4063195721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15000"/>
                            </a:lnSpc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i="1" kern="100" smtClean="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(</m:t>
                                </m:r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𝑛𝑒𝑤</m:t>
                                </m:r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)=</m:t>
                                </m:r>
                                <m:sSub>
                                  <m:sSubPr>
                                    <m:ctrlP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(</m:t>
                                </m:r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𝑜𝑙𝑑</m:t>
                                </m:r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)−</m:t>
                                </m:r>
                                <m:r>
                                  <a:rPr lang="en-US" sz="2800" b="0" i="1" kern="100" smtClean="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𝑠𝑙𝑜𝑝</m:t>
                                </m:r>
                                <m:sSub>
                                  <m:sSubPr>
                                    <m:ctrlPr>
                                      <a:rPr lang="en-US" sz="2800" b="0" i="1" kern="100" smtClean="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kern="100" smtClean="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sz="2800" b="0" i="1" kern="100" smtClean="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∗</m:t>
                                </m:r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𝐿𝑅</m:t>
                                </m:r>
                              </m:oMath>
                            </m:oMathPara>
                          </a14:m>
                          <a:endParaRPr lang="en-US" sz="2800" kern="100" dirty="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20843513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15000"/>
                            </a:lnSpc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i="1" kern="100" smtClean="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(</m:t>
                                </m:r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𝑛𝑒𝑤</m:t>
                                </m:r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)=</m:t>
                                </m:r>
                                <m:sSub>
                                  <m:sSubPr>
                                    <m:ctrlP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(</m:t>
                                </m:r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𝑜𝑙𝑑</m:t>
                                </m:r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)−</m:t>
                                </m:r>
                                <m:r>
                                  <a:rPr lang="en-US" sz="2800" b="0" i="1" kern="100" smtClean="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𝑠𝑙𝑜𝑝</m:t>
                                </m:r>
                                <m:sSub>
                                  <m:sSubPr>
                                    <m:ctrlPr>
                                      <a:rPr lang="en-US" sz="2800" b="0" i="1" kern="100" smtClean="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kern="100" smtClean="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sz="2800" b="0" i="1" kern="100" smtClean="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∗</m:t>
                                </m:r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𝐿𝑅</m:t>
                                </m:r>
                              </m:oMath>
                            </m:oMathPara>
                          </a14:m>
                          <a:endParaRPr lang="en-US" sz="2800" kern="100" dirty="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9250952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2" name="Table 91">
                <a:extLst>
                  <a:ext uri="{FF2B5EF4-FFF2-40B4-BE49-F238E27FC236}">
                    <a16:creationId xmlns:a16="http://schemas.microsoft.com/office/drawing/2014/main" id="{08079733-B81F-E03D-71BA-F2CE76740EC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3439939"/>
                  </p:ext>
                </p:extLst>
              </p:nvPr>
            </p:nvGraphicFramePr>
            <p:xfrm>
              <a:off x="602697" y="4239781"/>
              <a:ext cx="6412356" cy="981456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6412356">
                      <a:extLst>
                        <a:ext uri="{9D8B030D-6E8A-4147-A177-3AD203B41FA5}">
                          <a16:colId xmlns:a16="http://schemas.microsoft.com/office/drawing/2014/main" val="4063195721"/>
                        </a:ext>
                      </a:extLst>
                    </a:gridCol>
                  </a:tblGrid>
                  <a:tr h="49072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2"/>
                          <a:stretch>
                            <a:fillRect b="-1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20843513"/>
                      </a:ext>
                    </a:extLst>
                  </a:tr>
                  <a:tr h="49072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2"/>
                          <a:stretch>
                            <a:fillRect t="-1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92509526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1144489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FACDD6-2D40-AF6A-A6EB-8A4ABBCA56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3A435AD3-914D-3103-667A-E7492D418B0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09772005"/>
                  </p:ext>
                </p:extLst>
              </p:nvPr>
            </p:nvGraphicFramePr>
            <p:xfrm>
              <a:off x="670677" y="490155"/>
              <a:ext cx="10720932" cy="2411794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10720932">
                      <a:extLst>
                        <a:ext uri="{9D8B030D-6E8A-4147-A177-3AD203B41FA5}">
                          <a16:colId xmlns:a16="http://schemas.microsoft.com/office/drawing/2014/main" val="4063195721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15000"/>
                            </a:lnSpc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i="1" kern="100" smtClean="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(</m:t>
                                </m:r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𝑛𝑒𝑤</m:t>
                                </m:r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)=</m:t>
                                </m:r>
                                <m:sSub>
                                  <m:sSubPr>
                                    <m:ctrlP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(</m:t>
                                </m:r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𝑜𝑙𝑑</m:t>
                                </m:r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)−</m:t>
                                </m:r>
                                <m:r>
                                  <a:rPr lang="en-US" sz="2800" b="0" i="1" kern="100" smtClean="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𝑠𝑙𝑜𝑝</m:t>
                                </m:r>
                                <m:sSub>
                                  <m:sSubPr>
                                    <m:ctrlPr>
                                      <a:rPr lang="en-US" sz="2800" b="0" i="1" kern="100" smtClean="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kern="100" smtClean="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sz="2800" b="0" i="1" kern="100" smtClean="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∗</m:t>
                                </m:r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𝐿𝑅</m:t>
                                </m:r>
                              </m:oMath>
                            </m:oMathPara>
                          </a14:m>
                          <a:endParaRPr lang="en-US" sz="2800" kern="100" dirty="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20843513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15000"/>
                            </a:lnSpc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i="1" kern="100" smtClean="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(</m:t>
                                </m:r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𝑛𝑒𝑤</m:t>
                                </m:r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)=</m:t>
                                </m:r>
                                <m:sSub>
                                  <m:sSubPr>
                                    <m:ctrlP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(</m:t>
                                </m:r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𝑜𝑙𝑑</m:t>
                                </m:r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)−</m:t>
                                </m:r>
                                <m:r>
                                  <a:rPr lang="en-US" sz="2800" b="0" i="1" kern="100" smtClean="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𝑠𝑙𝑜𝑝</m:t>
                                </m:r>
                                <m:sSub>
                                  <m:sSubPr>
                                    <m:ctrlPr>
                                      <a:rPr lang="en-US" sz="2800" b="0" i="1" kern="100" smtClean="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kern="100" smtClean="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sz="2800" b="0" i="1" kern="100" smtClean="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∗</m:t>
                                </m:r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𝐿𝑅</m:t>
                                </m:r>
                              </m:oMath>
                            </m:oMathPara>
                          </a14:m>
                          <a:endParaRPr lang="en-US" sz="2800" kern="100" dirty="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92509526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15000"/>
                            </a:lnSpc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i="1" kern="100" smtClean="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(</m:t>
                                </m:r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𝑛𝑒𝑤</m:t>
                                </m:r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)=</m:t>
                                </m:r>
                                <m:sSub>
                                  <m:sSubPr>
                                    <m:ctrlP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(</m:t>
                                </m:r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𝑜𝑙𝑑</m:t>
                                </m:r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)−</m:t>
                                </m:r>
                                <m:r>
                                  <a:rPr lang="en-US" sz="2800" b="0" i="1" kern="100" smtClean="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𝑠𝑙𝑜𝑝</m:t>
                                </m:r>
                                <m:sSub>
                                  <m:sSubPr>
                                    <m:ctrlPr>
                                      <a:rPr lang="en-US" sz="2800" b="0" i="1" kern="100" smtClean="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kern="100" smtClean="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sz="2800" b="0" i="1" kern="100" smtClean="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∗</m:t>
                                </m:r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𝐿𝑅</m:t>
                                </m:r>
                              </m:oMath>
                            </m:oMathPara>
                          </a14:m>
                          <a:endParaRPr lang="en-US" sz="2800" kern="100" dirty="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50793471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15000"/>
                            </a:lnSpc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i="1" kern="100" smtClean="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(</m:t>
                                </m:r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𝑛𝑒𝑤</m:t>
                                </m:r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)=</m:t>
                                </m:r>
                                <m:sSub>
                                  <m:sSubPr>
                                    <m:ctrlP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(</m:t>
                                </m:r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𝑜𝑙𝑑</m:t>
                                </m:r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)−</m:t>
                                </m:r>
                                <m:r>
                                  <a:rPr lang="en-US" sz="2800" b="0" i="1" kern="100" smtClean="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𝑠𝑙𝑜𝑝</m:t>
                                </m:r>
                                <m:sSub>
                                  <m:sSubPr>
                                    <m:ctrlPr>
                                      <a:rPr lang="en-US" sz="2800" b="0" i="1" kern="100" smtClean="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kern="100" smtClean="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sz="2800" b="0" i="1" kern="100" smtClean="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∗</m:t>
                                </m:r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𝐿𝑅</m:t>
                                </m:r>
                              </m:oMath>
                            </m:oMathPara>
                          </a14:m>
                          <a:endParaRPr lang="en-US" sz="2800" kern="100" dirty="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26486855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15000"/>
                            </a:lnSpc>
                            <a:buNone/>
                          </a:pPr>
                          <a:endParaRPr lang="en-US" sz="2800" i="1" kern="100" dirty="0">
                            <a:effectLst/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34493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3A435AD3-914D-3103-667A-E7492D418B0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09772005"/>
                  </p:ext>
                </p:extLst>
              </p:nvPr>
            </p:nvGraphicFramePr>
            <p:xfrm>
              <a:off x="670677" y="490155"/>
              <a:ext cx="10720932" cy="2411794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10720932">
                      <a:extLst>
                        <a:ext uri="{9D8B030D-6E8A-4147-A177-3AD203B41FA5}">
                          <a16:colId xmlns:a16="http://schemas.microsoft.com/office/drawing/2014/main" val="4063195721"/>
                        </a:ext>
                      </a:extLst>
                    </a:gridCol>
                  </a:tblGrid>
                  <a:tr h="49072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2"/>
                          <a:stretch>
                            <a:fillRect b="-39012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20843513"/>
                      </a:ext>
                    </a:extLst>
                  </a:tr>
                  <a:tr h="49072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2"/>
                          <a:stretch>
                            <a:fillRect t="-100000" b="-29012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92509526"/>
                      </a:ext>
                    </a:extLst>
                  </a:tr>
                  <a:tr h="49072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2"/>
                          <a:stretch>
                            <a:fillRect t="-202500" b="-19375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50793471"/>
                      </a:ext>
                    </a:extLst>
                  </a:tr>
                  <a:tr h="49072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2"/>
                          <a:stretch>
                            <a:fillRect t="-298765" b="-9135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26486855"/>
                      </a:ext>
                    </a:extLst>
                  </a:tr>
                  <a:tr h="448882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15000"/>
                            </a:lnSpc>
                            <a:buNone/>
                          </a:pPr>
                          <a:endParaRPr lang="en-US" sz="2800" i="1" kern="100" dirty="0">
                            <a:effectLst/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344935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FC028EE9-1BDD-5506-5672-7AEAE5BDE1A3}"/>
              </a:ext>
            </a:extLst>
          </p:cNvPr>
          <p:cNvGrpSpPr/>
          <p:nvPr/>
        </p:nvGrpSpPr>
        <p:grpSpPr>
          <a:xfrm>
            <a:off x="587171" y="3429000"/>
            <a:ext cx="4434385" cy="2380189"/>
            <a:chOff x="692681" y="631295"/>
            <a:chExt cx="5106527" cy="2740966"/>
          </a:xfrm>
        </p:grpSpPr>
        <p:sp>
          <p:nvSpPr>
            <p:cNvPr id="12" name="Flowchart: Connector 11">
              <a:extLst>
                <a:ext uri="{FF2B5EF4-FFF2-40B4-BE49-F238E27FC236}">
                  <a16:creationId xmlns:a16="http://schemas.microsoft.com/office/drawing/2014/main" id="{73274A34-DCBA-2597-9D20-6A1CDB74A3D4}"/>
                </a:ext>
              </a:extLst>
            </p:cNvPr>
            <p:cNvSpPr/>
            <p:nvPr/>
          </p:nvSpPr>
          <p:spPr>
            <a:xfrm>
              <a:off x="692681" y="1376745"/>
              <a:ext cx="1141808" cy="1178526"/>
            </a:xfrm>
            <a:prstGeom prst="flowChartConnector">
              <a:avLst/>
            </a:prstGeom>
            <a:solidFill>
              <a:schemeClr val="accent6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Times New Roman" panose="02020603050405020304" pitchFamily="18" charset="0"/>
                </a:rPr>
                <a:t>x</a:t>
              </a:r>
              <a:r>
                <a:rPr kumimoji="0" lang="en-US" sz="20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13" name="Flowchart: Connector 12">
              <a:extLst>
                <a:ext uri="{FF2B5EF4-FFF2-40B4-BE49-F238E27FC236}">
                  <a16:creationId xmlns:a16="http://schemas.microsoft.com/office/drawing/2014/main" id="{9041F640-B5AC-FF55-0D42-5406D5D756C0}"/>
                </a:ext>
              </a:extLst>
            </p:cNvPr>
            <p:cNvSpPr/>
            <p:nvPr/>
          </p:nvSpPr>
          <p:spPr>
            <a:xfrm>
              <a:off x="4657400" y="1415747"/>
              <a:ext cx="1141808" cy="1178526"/>
            </a:xfrm>
            <a:prstGeom prst="flowChartConnector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Times New Roman" panose="02020603050405020304" pitchFamily="18" charset="0"/>
                </a:rPr>
                <a:t>y</a:t>
              </a:r>
              <a:endParaRPr kumimoji="0" lang="en-US" sz="2000" b="0" i="0" u="none" strike="noStrike" kern="120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Times New Roman" panose="02020603050405020304" pitchFamily="18" charset="0"/>
              </a:endParaRP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C06C753-3867-F33A-4F83-F9115D502D3E}"/>
                </a:ext>
              </a:extLst>
            </p:cNvPr>
            <p:cNvCxnSpPr>
              <a:cxnSpLocks/>
              <a:stCxn id="12" idx="6"/>
              <a:endCxn id="16" idx="2"/>
            </p:cNvCxnSpPr>
            <p:nvPr/>
          </p:nvCxnSpPr>
          <p:spPr>
            <a:xfrm>
              <a:off x="1834489" y="1966008"/>
              <a:ext cx="860375" cy="81699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15EA8BD-CB0A-7A7A-CBC3-5D39D0FD7742}"/>
                </a:ext>
              </a:extLst>
            </p:cNvPr>
            <p:cNvCxnSpPr>
              <a:cxnSpLocks/>
              <a:stCxn id="12" idx="6"/>
              <a:endCxn id="17" idx="2"/>
            </p:cNvCxnSpPr>
            <p:nvPr/>
          </p:nvCxnSpPr>
          <p:spPr>
            <a:xfrm flipV="1">
              <a:off x="1834489" y="1220558"/>
              <a:ext cx="860375" cy="74545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Flowchart: Connector 15">
              <a:extLst>
                <a:ext uri="{FF2B5EF4-FFF2-40B4-BE49-F238E27FC236}">
                  <a16:creationId xmlns:a16="http://schemas.microsoft.com/office/drawing/2014/main" id="{F8475B7F-5E0F-6646-3700-0901E99181EB}"/>
                </a:ext>
              </a:extLst>
            </p:cNvPr>
            <p:cNvSpPr/>
            <p:nvPr/>
          </p:nvSpPr>
          <p:spPr>
            <a:xfrm>
              <a:off x="2694864" y="2193735"/>
              <a:ext cx="1141808" cy="1178526"/>
            </a:xfrm>
            <a:prstGeom prst="flowChartConnector">
              <a:avLst/>
            </a:prstGeom>
            <a:solidFill>
              <a:schemeClr val="accent4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Times New Roman" panose="02020603050405020304" pitchFamily="18" charset="0"/>
                </a:rPr>
                <a:t>H</a:t>
              </a:r>
              <a:r>
                <a:rPr lang="en-US" sz="2000" baseline="-25000" dirty="0">
                  <a:solidFill>
                    <a:prstClr val="white"/>
                  </a:solidFill>
                  <a:latin typeface="Calibri" panose="020F0502020204030204"/>
                  <a:cs typeface="Times New Roman" panose="02020603050405020304" pitchFamily="18" charset="0"/>
                </a:rPr>
                <a:t>2</a:t>
              </a:r>
              <a:endParaRPr kumimoji="0" lang="en-US" sz="2000" b="0" i="0" u="none" strike="noStrike" kern="120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17" name="Flowchart: Connector 16">
              <a:extLst>
                <a:ext uri="{FF2B5EF4-FFF2-40B4-BE49-F238E27FC236}">
                  <a16:creationId xmlns:a16="http://schemas.microsoft.com/office/drawing/2014/main" id="{B0BE9F9B-8662-756C-6307-22BA00898753}"/>
                </a:ext>
              </a:extLst>
            </p:cNvPr>
            <p:cNvSpPr/>
            <p:nvPr/>
          </p:nvSpPr>
          <p:spPr>
            <a:xfrm>
              <a:off x="2694864" y="631295"/>
              <a:ext cx="1141808" cy="1178526"/>
            </a:xfrm>
            <a:prstGeom prst="flowChartConnector">
              <a:avLst/>
            </a:prstGeom>
            <a:solidFill>
              <a:schemeClr val="accent4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Times New Roman" panose="02020603050405020304" pitchFamily="18" charset="0"/>
                </a:rPr>
                <a:t>H</a:t>
              </a:r>
              <a:r>
                <a:rPr kumimoji="0" lang="en-US" sz="20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Times New Roman" panose="02020603050405020304" pitchFamily="18" charset="0"/>
                </a:rPr>
                <a:t>1</a:t>
              </a:r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D05DACB-4EE0-5B9B-5D02-98EB86B45CB4}"/>
                </a:ext>
              </a:extLst>
            </p:cNvPr>
            <p:cNvCxnSpPr>
              <a:cxnSpLocks/>
              <a:stCxn id="17" idx="6"/>
              <a:endCxn id="13" idx="2"/>
            </p:cNvCxnSpPr>
            <p:nvPr/>
          </p:nvCxnSpPr>
          <p:spPr>
            <a:xfrm>
              <a:off x="3836673" y="1220559"/>
              <a:ext cx="820727" cy="78445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7E8EFEF-E37A-71D6-66DB-45557ACC36CB}"/>
                </a:ext>
              </a:extLst>
            </p:cNvPr>
            <p:cNvCxnSpPr>
              <a:cxnSpLocks/>
              <a:stCxn id="16" idx="6"/>
              <a:endCxn id="13" idx="2"/>
            </p:cNvCxnSpPr>
            <p:nvPr/>
          </p:nvCxnSpPr>
          <p:spPr>
            <a:xfrm flipV="1">
              <a:off x="3836673" y="2005011"/>
              <a:ext cx="820727" cy="77798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06D471F-C90E-7B8E-BF3A-2321BC361005}"/>
                </a:ext>
              </a:extLst>
            </p:cNvPr>
            <p:cNvSpPr txBox="1"/>
            <p:nvPr/>
          </p:nvSpPr>
          <p:spPr>
            <a:xfrm rot="18900000">
              <a:off x="1625606" y="1096265"/>
              <a:ext cx="10184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w</a:t>
              </a:r>
              <a:r>
                <a:rPr kumimoji="0" lang="en-US" sz="24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D1CE675-0ACA-B178-94B8-4D4E6EF2A5D6}"/>
                </a:ext>
              </a:extLst>
            </p:cNvPr>
            <p:cNvSpPr txBox="1"/>
            <p:nvPr/>
          </p:nvSpPr>
          <p:spPr>
            <a:xfrm rot="2700000">
              <a:off x="1670251" y="2269414"/>
              <a:ext cx="10184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w</a:t>
              </a:r>
              <a:r>
                <a:rPr kumimoji="0" lang="en-US" sz="24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12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787CD3D-AE93-1660-ED1A-6E27C75BD469}"/>
                </a:ext>
              </a:extLst>
            </p:cNvPr>
            <p:cNvSpPr txBox="1"/>
            <p:nvPr/>
          </p:nvSpPr>
          <p:spPr>
            <a:xfrm rot="2700000">
              <a:off x="3851630" y="1131627"/>
              <a:ext cx="10184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w</a:t>
              </a:r>
              <a:r>
                <a:rPr lang="en-US" sz="2400" baseline="-25000" dirty="0">
                  <a:solidFill>
                    <a:prstClr val="black"/>
                  </a:solidFill>
                  <a:latin typeface="Calibri" panose="020F0502020204030204"/>
                </a:rPr>
                <a:t>21</a:t>
              </a:r>
              <a:endParaRPr kumimoji="0" lang="en-US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4C26EBF-498C-EF2F-EF41-D6D9D8AC2A36}"/>
                </a:ext>
              </a:extLst>
            </p:cNvPr>
            <p:cNvSpPr txBox="1"/>
            <p:nvPr/>
          </p:nvSpPr>
          <p:spPr>
            <a:xfrm rot="18900000">
              <a:off x="3583414" y="1905260"/>
              <a:ext cx="10184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400" dirty="0">
                  <a:solidFill>
                    <a:prstClr val="black"/>
                  </a:solidFill>
                  <a:latin typeface="Calibri" panose="020F0502020204030204"/>
                </a:rPr>
                <a:t>w</a:t>
              </a:r>
              <a:r>
                <a:rPr lang="en-US" sz="2400" baseline="-25000" dirty="0">
                  <a:solidFill>
                    <a:prstClr val="black"/>
                  </a:solidFill>
                  <a:latin typeface="Calibri" panose="020F0502020204030204"/>
                </a:rPr>
                <a:t>22</a:t>
              </a:r>
              <a:r>
                <a:rPr lang="en-US" sz="2400" dirty="0">
                  <a:solidFill>
                    <a:prstClr val="black"/>
                  </a:solidFill>
                  <a:latin typeface="Calibri" panose="020F0502020204030204"/>
                </a:rPr>
                <a:t>  </a:t>
              </a:r>
              <a:endParaRPr kumimoji="0" lang="en-US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87CAD8BB-581D-7238-34AC-EFA01CB89C3A}"/>
              </a:ext>
            </a:extLst>
          </p:cNvPr>
          <p:cNvGrpSpPr/>
          <p:nvPr/>
        </p:nvGrpSpPr>
        <p:grpSpPr>
          <a:xfrm>
            <a:off x="6096000" y="2728771"/>
            <a:ext cx="5364828" cy="3517750"/>
            <a:chOff x="6673026" y="1472812"/>
            <a:chExt cx="5364828" cy="3517750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FB16B8EA-89E1-1D17-00BA-8EFFA0CB65EA}"/>
                </a:ext>
              </a:extLst>
            </p:cNvPr>
            <p:cNvGrpSpPr/>
            <p:nvPr/>
          </p:nvGrpSpPr>
          <p:grpSpPr>
            <a:xfrm>
              <a:off x="6673026" y="1472812"/>
              <a:ext cx="5364828" cy="3332892"/>
              <a:chOff x="1291328" y="1857154"/>
              <a:chExt cx="7856784" cy="4718637"/>
            </a:xfrm>
          </p:grpSpPr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1F434387-5B23-86F2-62B6-AD6D64D5C2C2}"/>
                  </a:ext>
                </a:extLst>
              </p:cNvPr>
              <p:cNvSpPr/>
              <p:nvPr/>
            </p:nvSpPr>
            <p:spPr>
              <a:xfrm>
                <a:off x="4920817" y="2582638"/>
                <a:ext cx="578630" cy="1962401"/>
              </a:xfrm>
              <a:custGeom>
                <a:avLst/>
                <a:gdLst>
                  <a:gd name="connsiteX0" fmla="*/ 0 w 2352311"/>
                  <a:gd name="connsiteY0" fmla="*/ 20941 h 1752019"/>
                  <a:gd name="connsiteX1" fmla="*/ 593313 w 2352311"/>
                  <a:gd name="connsiteY1" fmla="*/ 1186626 h 1752019"/>
                  <a:gd name="connsiteX2" fmla="*/ 1172666 w 2352311"/>
                  <a:gd name="connsiteY2" fmla="*/ 1752019 h 1752019"/>
                  <a:gd name="connsiteX3" fmla="*/ 1758998 w 2352311"/>
                  <a:gd name="connsiteY3" fmla="*/ 1179646 h 1752019"/>
                  <a:gd name="connsiteX4" fmla="*/ 2352311 w 2352311"/>
                  <a:gd name="connsiteY4" fmla="*/ 0 h 1752019"/>
                  <a:gd name="connsiteX0" fmla="*/ 0 w 2352311"/>
                  <a:gd name="connsiteY0" fmla="*/ 20941 h 1752022"/>
                  <a:gd name="connsiteX1" fmla="*/ 593313 w 2352311"/>
                  <a:gd name="connsiteY1" fmla="*/ 1186626 h 1752022"/>
                  <a:gd name="connsiteX2" fmla="*/ 1172666 w 2352311"/>
                  <a:gd name="connsiteY2" fmla="*/ 1752019 h 1752022"/>
                  <a:gd name="connsiteX3" fmla="*/ 1758998 w 2352311"/>
                  <a:gd name="connsiteY3" fmla="*/ 1179646 h 1752022"/>
                  <a:gd name="connsiteX4" fmla="*/ 2352311 w 2352311"/>
                  <a:gd name="connsiteY4" fmla="*/ 0 h 1752022"/>
                  <a:gd name="connsiteX0" fmla="*/ 0 w 2352311"/>
                  <a:gd name="connsiteY0" fmla="*/ 20941 h 1752022"/>
                  <a:gd name="connsiteX1" fmla="*/ 593313 w 2352311"/>
                  <a:gd name="connsiteY1" fmla="*/ 1186626 h 1752022"/>
                  <a:gd name="connsiteX2" fmla="*/ 1172666 w 2352311"/>
                  <a:gd name="connsiteY2" fmla="*/ 1752019 h 1752022"/>
                  <a:gd name="connsiteX3" fmla="*/ 1758998 w 2352311"/>
                  <a:gd name="connsiteY3" fmla="*/ 1179646 h 1752022"/>
                  <a:gd name="connsiteX4" fmla="*/ 2352311 w 2352311"/>
                  <a:gd name="connsiteY4" fmla="*/ 0 h 1752022"/>
                  <a:gd name="connsiteX0" fmla="*/ 0 w 2352311"/>
                  <a:gd name="connsiteY0" fmla="*/ 20941 h 1752022"/>
                  <a:gd name="connsiteX1" fmla="*/ 593313 w 2352311"/>
                  <a:gd name="connsiteY1" fmla="*/ 1186626 h 1752022"/>
                  <a:gd name="connsiteX2" fmla="*/ 1172666 w 2352311"/>
                  <a:gd name="connsiteY2" fmla="*/ 1752019 h 1752022"/>
                  <a:gd name="connsiteX3" fmla="*/ 1758998 w 2352311"/>
                  <a:gd name="connsiteY3" fmla="*/ 1179646 h 1752022"/>
                  <a:gd name="connsiteX4" fmla="*/ 2352311 w 2352311"/>
                  <a:gd name="connsiteY4" fmla="*/ 0 h 1752022"/>
                  <a:gd name="connsiteX0" fmla="*/ 0 w 1758998"/>
                  <a:gd name="connsiteY0" fmla="*/ 1186626 h 1752022"/>
                  <a:gd name="connsiteX1" fmla="*/ 579353 w 1758998"/>
                  <a:gd name="connsiteY1" fmla="*/ 1752019 h 1752022"/>
                  <a:gd name="connsiteX2" fmla="*/ 1165685 w 1758998"/>
                  <a:gd name="connsiteY2" fmla="*/ 1179646 h 1752022"/>
                  <a:gd name="connsiteX3" fmla="*/ 1758998 w 1758998"/>
                  <a:gd name="connsiteY3" fmla="*/ 0 h 1752022"/>
                  <a:gd name="connsiteX0" fmla="*/ 0 w 1165685"/>
                  <a:gd name="connsiteY0" fmla="*/ 6980 h 572376"/>
                  <a:gd name="connsiteX1" fmla="*/ 579353 w 1165685"/>
                  <a:gd name="connsiteY1" fmla="*/ 572373 h 572376"/>
                  <a:gd name="connsiteX2" fmla="*/ 1165685 w 1165685"/>
                  <a:gd name="connsiteY2" fmla="*/ 0 h 572376"/>
                  <a:gd name="connsiteX0" fmla="*/ 0 w 1020146"/>
                  <a:gd name="connsiteY0" fmla="*/ 184281 h 576769"/>
                  <a:gd name="connsiteX1" fmla="*/ 433814 w 1020146"/>
                  <a:gd name="connsiteY1" fmla="*/ 572373 h 576769"/>
                  <a:gd name="connsiteX2" fmla="*/ 1020146 w 1020146"/>
                  <a:gd name="connsiteY2" fmla="*/ 0 h 5767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20146" h="576769">
                    <a:moveTo>
                      <a:pt x="0" y="184281"/>
                    </a:moveTo>
                    <a:cubicBezTo>
                      <a:pt x="195444" y="472794"/>
                      <a:pt x="263790" y="603087"/>
                      <a:pt x="433814" y="572373"/>
                    </a:cubicBezTo>
                    <a:cubicBezTo>
                      <a:pt x="603838" y="541660"/>
                      <a:pt x="822375" y="393215"/>
                      <a:pt x="1020146" y="0"/>
                    </a:cubicBezTo>
                  </a:path>
                </a:pathLst>
              </a:custGeom>
              <a:noFill/>
              <a:ln w="381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/>
              </a:p>
            </p:txBody>
          </p: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79185350-E48D-B908-4EEB-13C11B8BD554}"/>
                  </a:ext>
                </a:extLst>
              </p:cNvPr>
              <p:cNvCxnSpPr/>
              <p:nvPr/>
            </p:nvCxnSpPr>
            <p:spPr>
              <a:xfrm>
                <a:off x="4186251" y="5088959"/>
                <a:ext cx="4961861" cy="0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565BED76-A454-EC2E-2247-381B490900FD}"/>
                  </a:ext>
                </a:extLst>
              </p:cNvPr>
              <p:cNvCxnSpPr/>
              <p:nvPr/>
            </p:nvCxnSpPr>
            <p:spPr>
              <a:xfrm flipV="1">
                <a:off x="4200428" y="1857154"/>
                <a:ext cx="0" cy="3239386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1C89B7C-B930-78AB-1E7F-9078A321DC09}"/>
                  </a:ext>
                </a:extLst>
              </p:cNvPr>
              <p:cNvSpPr txBox="1"/>
              <p:nvPr/>
            </p:nvSpPr>
            <p:spPr>
              <a:xfrm>
                <a:off x="1472657" y="6114126"/>
                <a:ext cx="101847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w</a:t>
                </a:r>
                <a:r>
                  <a:rPr kumimoji="0" lang="en-US" sz="24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11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FE49B87-A663-CC73-5B69-41929D925961}"/>
                  </a:ext>
                </a:extLst>
              </p:cNvPr>
              <p:cNvSpPr txBox="1"/>
              <p:nvPr/>
            </p:nvSpPr>
            <p:spPr>
              <a:xfrm rot="16200000">
                <a:off x="3414445" y="2226205"/>
                <a:ext cx="101847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Loss</a:t>
                </a:r>
                <a:endParaRPr kumimoji="0" lang="en-US" sz="24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42730C13-6095-3225-CAF2-4F490E067E36}"/>
                  </a:ext>
                </a:extLst>
              </p:cNvPr>
              <p:cNvSpPr/>
              <p:nvPr/>
            </p:nvSpPr>
            <p:spPr>
              <a:xfrm>
                <a:off x="3486791" y="2916439"/>
                <a:ext cx="3325268" cy="1613653"/>
              </a:xfrm>
              <a:custGeom>
                <a:avLst/>
                <a:gdLst>
                  <a:gd name="connsiteX0" fmla="*/ 0 w 2352311"/>
                  <a:gd name="connsiteY0" fmla="*/ 20941 h 1752019"/>
                  <a:gd name="connsiteX1" fmla="*/ 593313 w 2352311"/>
                  <a:gd name="connsiteY1" fmla="*/ 1186626 h 1752019"/>
                  <a:gd name="connsiteX2" fmla="*/ 1172666 w 2352311"/>
                  <a:gd name="connsiteY2" fmla="*/ 1752019 h 1752019"/>
                  <a:gd name="connsiteX3" fmla="*/ 1758998 w 2352311"/>
                  <a:gd name="connsiteY3" fmla="*/ 1179646 h 1752019"/>
                  <a:gd name="connsiteX4" fmla="*/ 2352311 w 2352311"/>
                  <a:gd name="connsiteY4" fmla="*/ 0 h 1752019"/>
                  <a:gd name="connsiteX0" fmla="*/ 0 w 2352311"/>
                  <a:gd name="connsiteY0" fmla="*/ 20941 h 1752022"/>
                  <a:gd name="connsiteX1" fmla="*/ 593313 w 2352311"/>
                  <a:gd name="connsiteY1" fmla="*/ 1186626 h 1752022"/>
                  <a:gd name="connsiteX2" fmla="*/ 1172666 w 2352311"/>
                  <a:gd name="connsiteY2" fmla="*/ 1752019 h 1752022"/>
                  <a:gd name="connsiteX3" fmla="*/ 1758998 w 2352311"/>
                  <a:gd name="connsiteY3" fmla="*/ 1179646 h 1752022"/>
                  <a:gd name="connsiteX4" fmla="*/ 2352311 w 2352311"/>
                  <a:gd name="connsiteY4" fmla="*/ 0 h 1752022"/>
                  <a:gd name="connsiteX0" fmla="*/ 0 w 2352311"/>
                  <a:gd name="connsiteY0" fmla="*/ 20941 h 1752022"/>
                  <a:gd name="connsiteX1" fmla="*/ 593313 w 2352311"/>
                  <a:gd name="connsiteY1" fmla="*/ 1186626 h 1752022"/>
                  <a:gd name="connsiteX2" fmla="*/ 1172666 w 2352311"/>
                  <a:gd name="connsiteY2" fmla="*/ 1752019 h 1752022"/>
                  <a:gd name="connsiteX3" fmla="*/ 1758998 w 2352311"/>
                  <a:gd name="connsiteY3" fmla="*/ 1179646 h 1752022"/>
                  <a:gd name="connsiteX4" fmla="*/ 2352311 w 2352311"/>
                  <a:gd name="connsiteY4" fmla="*/ 0 h 1752022"/>
                  <a:gd name="connsiteX0" fmla="*/ 0 w 2352311"/>
                  <a:gd name="connsiteY0" fmla="*/ 20941 h 1752022"/>
                  <a:gd name="connsiteX1" fmla="*/ 593313 w 2352311"/>
                  <a:gd name="connsiteY1" fmla="*/ 1186626 h 1752022"/>
                  <a:gd name="connsiteX2" fmla="*/ 1172666 w 2352311"/>
                  <a:gd name="connsiteY2" fmla="*/ 1752019 h 1752022"/>
                  <a:gd name="connsiteX3" fmla="*/ 1758998 w 2352311"/>
                  <a:gd name="connsiteY3" fmla="*/ 1179646 h 1752022"/>
                  <a:gd name="connsiteX4" fmla="*/ 2352311 w 2352311"/>
                  <a:gd name="connsiteY4" fmla="*/ 0 h 1752022"/>
                  <a:gd name="connsiteX0" fmla="*/ 0 w 1758998"/>
                  <a:gd name="connsiteY0" fmla="*/ 1186626 h 1752022"/>
                  <a:gd name="connsiteX1" fmla="*/ 579353 w 1758998"/>
                  <a:gd name="connsiteY1" fmla="*/ 1752019 h 1752022"/>
                  <a:gd name="connsiteX2" fmla="*/ 1165685 w 1758998"/>
                  <a:gd name="connsiteY2" fmla="*/ 1179646 h 1752022"/>
                  <a:gd name="connsiteX3" fmla="*/ 1758998 w 1758998"/>
                  <a:gd name="connsiteY3" fmla="*/ 0 h 1752022"/>
                  <a:gd name="connsiteX0" fmla="*/ 0 w 1165685"/>
                  <a:gd name="connsiteY0" fmla="*/ 6980 h 572376"/>
                  <a:gd name="connsiteX1" fmla="*/ 579353 w 1165685"/>
                  <a:gd name="connsiteY1" fmla="*/ 572373 h 572376"/>
                  <a:gd name="connsiteX2" fmla="*/ 1165685 w 1165685"/>
                  <a:gd name="connsiteY2" fmla="*/ 0 h 572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65685" h="572376">
                    <a:moveTo>
                      <a:pt x="0" y="6980"/>
                    </a:moveTo>
                    <a:cubicBezTo>
                      <a:pt x="195444" y="295493"/>
                      <a:pt x="385072" y="573536"/>
                      <a:pt x="579353" y="572373"/>
                    </a:cubicBezTo>
                    <a:cubicBezTo>
                      <a:pt x="773634" y="571210"/>
                      <a:pt x="967914" y="393215"/>
                      <a:pt x="1165685" y="0"/>
                    </a:cubicBezTo>
                  </a:path>
                </a:pathLst>
              </a:custGeom>
              <a:noFill/>
              <a:ln w="381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/>
              </a:p>
            </p:txBody>
          </p: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562EE09B-19E0-9B0F-A65C-C1799ED1FD0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49424" y="2637233"/>
                <a:ext cx="0" cy="2765622"/>
              </a:xfrm>
              <a:prstGeom prst="line">
                <a:avLst/>
              </a:prstGeom>
              <a:ln w="19050" cap="flat" cmpd="sng" algn="ctr">
                <a:solidFill>
                  <a:schemeClr val="accent6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CC846F7-1EE9-DCDE-AB1F-2B96BB690C01}"/>
                  </a:ext>
                </a:extLst>
              </p:cNvPr>
              <p:cNvSpPr txBox="1"/>
              <p:nvPr/>
            </p:nvSpPr>
            <p:spPr>
              <a:xfrm>
                <a:off x="3594179" y="5172023"/>
                <a:ext cx="101847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0</a:t>
                </a:r>
                <a:endParaRPr kumimoji="0" lang="en-US" sz="24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B50D55A8-FF43-E322-60E7-5F85DDB77D5D}"/>
                  </a:ext>
                </a:extLst>
              </p:cNvPr>
              <p:cNvGrpSpPr/>
              <p:nvPr/>
            </p:nvGrpSpPr>
            <p:grpSpPr>
              <a:xfrm>
                <a:off x="5135837" y="3773163"/>
                <a:ext cx="1125263" cy="772017"/>
                <a:chOff x="5135837" y="3773163"/>
                <a:chExt cx="1125263" cy="772017"/>
              </a:xfrm>
            </p:grpSpPr>
            <p:cxnSp>
              <p:nvCxnSpPr>
                <p:cNvPr id="62" name="Straight Arrow Connector 61">
                  <a:extLst>
                    <a:ext uri="{FF2B5EF4-FFF2-40B4-BE49-F238E27FC236}">
                      <a16:creationId xmlns:a16="http://schemas.microsoft.com/office/drawing/2014/main" id="{D3F59678-05A7-2AEA-2334-27898233F8A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302150" y="4439706"/>
                  <a:ext cx="176141" cy="71751"/>
                </a:xfrm>
                <a:prstGeom prst="straightConnector1">
                  <a:avLst/>
                </a:prstGeom>
                <a:ln w="38100">
                  <a:solidFill>
                    <a:srgbClr val="FF0000"/>
                  </a:solidFill>
                  <a:tailEnd type="triangle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Straight Arrow Connector 62">
                  <a:extLst>
                    <a:ext uri="{FF2B5EF4-FFF2-40B4-BE49-F238E27FC236}">
                      <a16:creationId xmlns:a16="http://schemas.microsoft.com/office/drawing/2014/main" id="{622659B2-A5DF-0CD3-F650-92B8AF1462D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135837" y="4511457"/>
                  <a:ext cx="161537" cy="33723"/>
                </a:xfrm>
                <a:prstGeom prst="straightConnector1">
                  <a:avLst/>
                </a:prstGeom>
                <a:ln w="38100">
                  <a:solidFill>
                    <a:srgbClr val="FF0000"/>
                  </a:solidFill>
                  <a:tailEnd type="triangle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Straight Arrow Connector 63">
                  <a:extLst>
                    <a:ext uri="{FF2B5EF4-FFF2-40B4-BE49-F238E27FC236}">
                      <a16:creationId xmlns:a16="http://schemas.microsoft.com/office/drawing/2014/main" id="{9D3317DF-E724-51C8-DD12-978E2170603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095001" y="3773163"/>
                  <a:ext cx="166099" cy="185565"/>
                </a:xfrm>
                <a:prstGeom prst="straightConnector1">
                  <a:avLst/>
                </a:prstGeom>
                <a:ln w="38100">
                  <a:solidFill>
                    <a:srgbClr val="FF0000"/>
                  </a:solidFill>
                  <a:tailEnd type="triangle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Straight Arrow Connector 64">
                  <a:extLst>
                    <a:ext uri="{FF2B5EF4-FFF2-40B4-BE49-F238E27FC236}">
                      <a16:creationId xmlns:a16="http://schemas.microsoft.com/office/drawing/2014/main" id="{682A2E55-6F35-3A99-3BFA-0B294E69D58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946229" y="3958728"/>
                  <a:ext cx="148772" cy="173167"/>
                </a:xfrm>
                <a:prstGeom prst="straightConnector1">
                  <a:avLst/>
                </a:prstGeom>
                <a:ln w="38100">
                  <a:solidFill>
                    <a:srgbClr val="FF0000"/>
                  </a:solidFill>
                  <a:tailEnd type="triangle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Straight Arrow Connector 65">
                  <a:extLst>
                    <a:ext uri="{FF2B5EF4-FFF2-40B4-BE49-F238E27FC236}">
                      <a16:creationId xmlns:a16="http://schemas.microsoft.com/office/drawing/2014/main" id="{CAC0D7F1-31D8-94C3-4B5C-55AA43C2077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839282" y="4120073"/>
                  <a:ext cx="107397" cy="111380"/>
                </a:xfrm>
                <a:prstGeom prst="straightConnector1">
                  <a:avLst/>
                </a:prstGeom>
                <a:ln w="38100">
                  <a:solidFill>
                    <a:srgbClr val="FF0000"/>
                  </a:solidFill>
                  <a:tailEnd type="triangle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Straight Arrow Connector 66">
                  <a:extLst>
                    <a:ext uri="{FF2B5EF4-FFF2-40B4-BE49-F238E27FC236}">
                      <a16:creationId xmlns:a16="http://schemas.microsoft.com/office/drawing/2014/main" id="{0AA9A7BD-0136-B30C-DDC6-C66086079A7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667163" y="4222452"/>
                  <a:ext cx="165894" cy="126938"/>
                </a:xfrm>
                <a:prstGeom prst="straightConnector1">
                  <a:avLst/>
                </a:prstGeom>
                <a:ln w="38100">
                  <a:solidFill>
                    <a:srgbClr val="FF0000"/>
                  </a:solidFill>
                  <a:tailEnd type="triangle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Straight Arrow Connector 67">
                  <a:extLst>
                    <a:ext uri="{FF2B5EF4-FFF2-40B4-BE49-F238E27FC236}">
                      <a16:creationId xmlns:a16="http://schemas.microsoft.com/office/drawing/2014/main" id="{17345C4F-A0C9-38B7-B51C-9A2DA4AD6C9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474377" y="4360715"/>
                  <a:ext cx="172584" cy="86584"/>
                </a:xfrm>
                <a:prstGeom prst="straightConnector1">
                  <a:avLst/>
                </a:prstGeom>
                <a:ln w="38100">
                  <a:solidFill>
                    <a:srgbClr val="FF0000"/>
                  </a:solidFill>
                  <a:tailEnd type="triangle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DEC7C616-C807-F5A2-9EBD-18F22B564958}"/>
                  </a:ext>
                </a:extLst>
              </p:cNvPr>
              <p:cNvGrpSpPr/>
              <p:nvPr/>
            </p:nvGrpSpPr>
            <p:grpSpPr>
              <a:xfrm flipH="1">
                <a:off x="4103414" y="3761865"/>
                <a:ext cx="1014288" cy="772017"/>
                <a:chOff x="5135837" y="3773163"/>
                <a:chExt cx="1125263" cy="772017"/>
              </a:xfrm>
            </p:grpSpPr>
            <p:cxnSp>
              <p:nvCxnSpPr>
                <p:cNvPr id="55" name="Straight Arrow Connector 54">
                  <a:extLst>
                    <a:ext uri="{FF2B5EF4-FFF2-40B4-BE49-F238E27FC236}">
                      <a16:creationId xmlns:a16="http://schemas.microsoft.com/office/drawing/2014/main" id="{6046B212-7CDF-F3E8-5532-5CD01930DDB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302150" y="4439706"/>
                  <a:ext cx="176141" cy="71751"/>
                </a:xfrm>
                <a:prstGeom prst="straightConnector1">
                  <a:avLst/>
                </a:prstGeom>
                <a:ln w="38100">
                  <a:solidFill>
                    <a:srgbClr val="FF0000"/>
                  </a:solidFill>
                  <a:tailEnd type="triangle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Arrow Connector 55">
                  <a:extLst>
                    <a:ext uri="{FF2B5EF4-FFF2-40B4-BE49-F238E27FC236}">
                      <a16:creationId xmlns:a16="http://schemas.microsoft.com/office/drawing/2014/main" id="{361EF5E5-B38F-BD75-AA94-3C45F6E6941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135837" y="4511457"/>
                  <a:ext cx="161537" cy="33723"/>
                </a:xfrm>
                <a:prstGeom prst="straightConnector1">
                  <a:avLst/>
                </a:prstGeom>
                <a:ln w="38100">
                  <a:solidFill>
                    <a:srgbClr val="FF0000"/>
                  </a:solidFill>
                  <a:tailEnd type="triangle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Arrow Connector 56">
                  <a:extLst>
                    <a:ext uri="{FF2B5EF4-FFF2-40B4-BE49-F238E27FC236}">
                      <a16:creationId xmlns:a16="http://schemas.microsoft.com/office/drawing/2014/main" id="{4A3B56B5-6EF7-E8F2-DCCD-BCB47D35049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095001" y="3773163"/>
                  <a:ext cx="166099" cy="185565"/>
                </a:xfrm>
                <a:prstGeom prst="straightConnector1">
                  <a:avLst/>
                </a:prstGeom>
                <a:ln w="38100">
                  <a:solidFill>
                    <a:srgbClr val="FF0000"/>
                  </a:solidFill>
                  <a:tailEnd type="triangle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Arrow Connector 57">
                  <a:extLst>
                    <a:ext uri="{FF2B5EF4-FFF2-40B4-BE49-F238E27FC236}">
                      <a16:creationId xmlns:a16="http://schemas.microsoft.com/office/drawing/2014/main" id="{7F827124-D1CE-5CD9-6FEF-055EC02B3EB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946229" y="3958728"/>
                  <a:ext cx="148772" cy="173167"/>
                </a:xfrm>
                <a:prstGeom prst="straightConnector1">
                  <a:avLst/>
                </a:prstGeom>
                <a:ln w="38100">
                  <a:solidFill>
                    <a:srgbClr val="FF0000"/>
                  </a:solidFill>
                  <a:tailEnd type="triangle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Arrow Connector 58">
                  <a:extLst>
                    <a:ext uri="{FF2B5EF4-FFF2-40B4-BE49-F238E27FC236}">
                      <a16:creationId xmlns:a16="http://schemas.microsoft.com/office/drawing/2014/main" id="{B0BF41D5-93EB-C1FA-E8C7-006E1204BB1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839282" y="4120073"/>
                  <a:ext cx="107397" cy="111380"/>
                </a:xfrm>
                <a:prstGeom prst="straightConnector1">
                  <a:avLst/>
                </a:prstGeom>
                <a:ln w="38100">
                  <a:solidFill>
                    <a:srgbClr val="FF0000"/>
                  </a:solidFill>
                  <a:tailEnd type="triangle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Straight Arrow Connector 59">
                  <a:extLst>
                    <a:ext uri="{FF2B5EF4-FFF2-40B4-BE49-F238E27FC236}">
                      <a16:creationId xmlns:a16="http://schemas.microsoft.com/office/drawing/2014/main" id="{1442E445-55D7-871C-6975-F216D0CC90C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667163" y="4222452"/>
                  <a:ext cx="165894" cy="126938"/>
                </a:xfrm>
                <a:prstGeom prst="straightConnector1">
                  <a:avLst/>
                </a:prstGeom>
                <a:ln w="38100">
                  <a:solidFill>
                    <a:srgbClr val="FF0000"/>
                  </a:solidFill>
                  <a:tailEnd type="triangle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Straight Arrow Connector 60">
                  <a:extLst>
                    <a:ext uri="{FF2B5EF4-FFF2-40B4-BE49-F238E27FC236}">
                      <a16:creationId xmlns:a16="http://schemas.microsoft.com/office/drawing/2014/main" id="{03A8CD99-C071-8BBC-7B00-42F607DD484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474377" y="4360715"/>
                  <a:ext cx="172584" cy="86584"/>
                </a:xfrm>
                <a:prstGeom prst="straightConnector1">
                  <a:avLst/>
                </a:prstGeom>
                <a:ln w="38100">
                  <a:solidFill>
                    <a:srgbClr val="FF0000"/>
                  </a:solidFill>
                  <a:tailEnd type="triangle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5" name="Straight Arrow Connector 34">
                <a:extLst>
                  <a:ext uri="{FF2B5EF4-FFF2-40B4-BE49-F238E27FC236}">
                    <a16:creationId xmlns:a16="http://schemas.microsoft.com/office/drawing/2014/main" id="{D602AEAD-0063-868D-4905-59E9CF4DB6D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291328" y="5088959"/>
                <a:ext cx="2894923" cy="1256000"/>
              </a:xfrm>
              <a:prstGeom prst="straightConnector1">
                <a:avLst/>
              </a:prstGeom>
              <a:ln w="38100">
                <a:solidFill>
                  <a:schemeClr val="accent6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718DA95-97A2-13E2-9832-68AE8886BCAB}"/>
                  </a:ext>
                </a:extLst>
              </p:cNvPr>
              <p:cNvSpPr txBox="1"/>
              <p:nvPr/>
            </p:nvSpPr>
            <p:spPr>
              <a:xfrm>
                <a:off x="8098128" y="5297472"/>
                <a:ext cx="101847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w</a:t>
                </a:r>
                <a:r>
                  <a:rPr lang="en-US" sz="2400" baseline="-25000" dirty="0">
                    <a:solidFill>
                      <a:prstClr val="black"/>
                    </a:solidFill>
                    <a:latin typeface="Calibri" panose="020F0502020204030204"/>
                  </a:rPr>
                  <a:t>22</a:t>
                </a:r>
                <a:endParaRPr kumimoji="0" lang="en-US" sz="24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ABCF1B70-9EF4-528A-1C3B-2F7137B55ABE}"/>
                  </a:ext>
                </a:extLst>
              </p:cNvPr>
              <p:cNvSpPr/>
              <p:nvPr/>
            </p:nvSpPr>
            <p:spPr>
              <a:xfrm>
                <a:off x="3463918" y="2590215"/>
                <a:ext cx="3371013" cy="622271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6D95E683-358F-E47D-A452-8CB6C2029976}"/>
                  </a:ext>
                </a:extLst>
              </p:cNvPr>
              <p:cNvGrpSpPr/>
              <p:nvPr/>
            </p:nvGrpSpPr>
            <p:grpSpPr>
              <a:xfrm>
                <a:off x="4956557" y="3865945"/>
                <a:ext cx="394898" cy="667831"/>
                <a:chOff x="4255814" y="3914265"/>
                <a:chExt cx="2157686" cy="783315"/>
              </a:xfrm>
            </p:grpSpPr>
            <p:grpSp>
              <p:nvGrpSpPr>
                <p:cNvPr id="39" name="Group 38">
                  <a:extLst>
                    <a:ext uri="{FF2B5EF4-FFF2-40B4-BE49-F238E27FC236}">
                      <a16:creationId xmlns:a16="http://schemas.microsoft.com/office/drawing/2014/main" id="{1834A4CC-93CF-4981-BF2D-E987D17A4FC5}"/>
                    </a:ext>
                  </a:extLst>
                </p:cNvPr>
                <p:cNvGrpSpPr/>
                <p:nvPr/>
              </p:nvGrpSpPr>
              <p:grpSpPr>
                <a:xfrm>
                  <a:off x="5288237" y="3925563"/>
                  <a:ext cx="1125263" cy="772017"/>
                  <a:chOff x="5135837" y="3773163"/>
                  <a:chExt cx="1125263" cy="772017"/>
                </a:xfrm>
              </p:grpSpPr>
              <p:cxnSp>
                <p:nvCxnSpPr>
                  <p:cNvPr id="48" name="Straight Arrow Connector 47">
                    <a:extLst>
                      <a:ext uri="{FF2B5EF4-FFF2-40B4-BE49-F238E27FC236}">
                        <a16:creationId xmlns:a16="http://schemas.microsoft.com/office/drawing/2014/main" id="{0B97571C-B36F-DC1B-5637-3B30FFD7919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5302150" y="4439706"/>
                    <a:ext cx="176141" cy="71751"/>
                  </a:xfrm>
                  <a:prstGeom prst="straightConnector1">
                    <a:avLst/>
                  </a:prstGeom>
                  <a:ln w="38100">
                    <a:solidFill>
                      <a:schemeClr val="accent6"/>
                    </a:solidFill>
                    <a:tailEnd type="triangl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" name="Straight Arrow Connector 48">
                    <a:extLst>
                      <a:ext uri="{FF2B5EF4-FFF2-40B4-BE49-F238E27FC236}">
                        <a16:creationId xmlns:a16="http://schemas.microsoft.com/office/drawing/2014/main" id="{ADF137C3-D8B0-35FA-1210-B00745F9DB4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5135837" y="4511457"/>
                    <a:ext cx="161537" cy="33723"/>
                  </a:xfrm>
                  <a:prstGeom prst="straightConnector1">
                    <a:avLst/>
                  </a:prstGeom>
                  <a:ln w="38100">
                    <a:solidFill>
                      <a:schemeClr val="accent6"/>
                    </a:solidFill>
                    <a:tailEnd type="triangl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0" name="Straight Arrow Connector 49">
                    <a:extLst>
                      <a:ext uri="{FF2B5EF4-FFF2-40B4-BE49-F238E27FC236}">
                        <a16:creationId xmlns:a16="http://schemas.microsoft.com/office/drawing/2014/main" id="{348819BF-E639-D631-B7D3-BED68BF62A9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6095001" y="3773163"/>
                    <a:ext cx="166099" cy="185565"/>
                  </a:xfrm>
                  <a:prstGeom prst="straightConnector1">
                    <a:avLst/>
                  </a:prstGeom>
                  <a:ln w="38100">
                    <a:solidFill>
                      <a:schemeClr val="accent6"/>
                    </a:solidFill>
                    <a:tailEnd type="triangl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" name="Straight Arrow Connector 50">
                    <a:extLst>
                      <a:ext uri="{FF2B5EF4-FFF2-40B4-BE49-F238E27FC236}">
                        <a16:creationId xmlns:a16="http://schemas.microsoft.com/office/drawing/2014/main" id="{971A910D-78CC-22A2-1ADB-60039799AA4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5946229" y="3958728"/>
                    <a:ext cx="148772" cy="173167"/>
                  </a:xfrm>
                  <a:prstGeom prst="straightConnector1">
                    <a:avLst/>
                  </a:prstGeom>
                  <a:ln w="38100">
                    <a:solidFill>
                      <a:schemeClr val="accent6"/>
                    </a:solidFill>
                    <a:tailEnd type="triangl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" name="Straight Arrow Connector 51">
                    <a:extLst>
                      <a:ext uri="{FF2B5EF4-FFF2-40B4-BE49-F238E27FC236}">
                        <a16:creationId xmlns:a16="http://schemas.microsoft.com/office/drawing/2014/main" id="{74C83DB5-D70D-BF53-B077-058F5294B32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5839282" y="4120073"/>
                    <a:ext cx="107397" cy="111380"/>
                  </a:xfrm>
                  <a:prstGeom prst="straightConnector1">
                    <a:avLst/>
                  </a:prstGeom>
                  <a:ln w="38100">
                    <a:solidFill>
                      <a:schemeClr val="accent6"/>
                    </a:solidFill>
                    <a:tailEnd type="triangl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" name="Straight Arrow Connector 52">
                    <a:extLst>
                      <a:ext uri="{FF2B5EF4-FFF2-40B4-BE49-F238E27FC236}">
                        <a16:creationId xmlns:a16="http://schemas.microsoft.com/office/drawing/2014/main" id="{25F8F55B-C7B4-8A72-F139-0C5C858713F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5667163" y="4222452"/>
                    <a:ext cx="165894" cy="126938"/>
                  </a:xfrm>
                  <a:prstGeom prst="straightConnector1">
                    <a:avLst/>
                  </a:prstGeom>
                  <a:ln w="38100">
                    <a:solidFill>
                      <a:schemeClr val="accent6"/>
                    </a:solidFill>
                    <a:tailEnd type="triangl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" name="Straight Arrow Connector 53">
                    <a:extLst>
                      <a:ext uri="{FF2B5EF4-FFF2-40B4-BE49-F238E27FC236}">
                        <a16:creationId xmlns:a16="http://schemas.microsoft.com/office/drawing/2014/main" id="{41C08B13-4501-816D-AD3C-48590765ED5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5474377" y="4360715"/>
                    <a:ext cx="172584" cy="86584"/>
                  </a:xfrm>
                  <a:prstGeom prst="straightConnector1">
                    <a:avLst/>
                  </a:prstGeom>
                  <a:ln w="38100">
                    <a:solidFill>
                      <a:schemeClr val="accent6"/>
                    </a:solidFill>
                    <a:tailEnd type="triangl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40" name="Group 39">
                  <a:extLst>
                    <a:ext uri="{FF2B5EF4-FFF2-40B4-BE49-F238E27FC236}">
                      <a16:creationId xmlns:a16="http://schemas.microsoft.com/office/drawing/2014/main" id="{5554391F-36D2-B233-7ADB-6D6E136FC699}"/>
                    </a:ext>
                  </a:extLst>
                </p:cNvPr>
                <p:cNvGrpSpPr/>
                <p:nvPr/>
              </p:nvGrpSpPr>
              <p:grpSpPr>
                <a:xfrm flipH="1">
                  <a:off x="4255814" y="3914265"/>
                  <a:ext cx="1014288" cy="772017"/>
                  <a:chOff x="5135837" y="3773163"/>
                  <a:chExt cx="1125263" cy="772017"/>
                </a:xfrm>
              </p:grpSpPr>
              <p:cxnSp>
                <p:nvCxnSpPr>
                  <p:cNvPr id="41" name="Straight Arrow Connector 40">
                    <a:extLst>
                      <a:ext uri="{FF2B5EF4-FFF2-40B4-BE49-F238E27FC236}">
                        <a16:creationId xmlns:a16="http://schemas.microsoft.com/office/drawing/2014/main" id="{E7733374-B1F2-75E5-A292-FB208CB520E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5302150" y="4439706"/>
                    <a:ext cx="176141" cy="71751"/>
                  </a:xfrm>
                  <a:prstGeom prst="straightConnector1">
                    <a:avLst/>
                  </a:prstGeom>
                  <a:ln w="38100">
                    <a:solidFill>
                      <a:schemeClr val="accent6"/>
                    </a:solidFill>
                    <a:tailEnd type="triangl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2" name="Straight Arrow Connector 41">
                    <a:extLst>
                      <a:ext uri="{FF2B5EF4-FFF2-40B4-BE49-F238E27FC236}">
                        <a16:creationId xmlns:a16="http://schemas.microsoft.com/office/drawing/2014/main" id="{C7291991-C1C0-3B25-7EC6-22CF6E080B1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5135837" y="4511457"/>
                    <a:ext cx="161537" cy="33723"/>
                  </a:xfrm>
                  <a:prstGeom prst="straightConnector1">
                    <a:avLst/>
                  </a:prstGeom>
                  <a:ln w="38100">
                    <a:solidFill>
                      <a:schemeClr val="accent6"/>
                    </a:solidFill>
                    <a:tailEnd type="triangl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3" name="Straight Arrow Connector 42">
                    <a:extLst>
                      <a:ext uri="{FF2B5EF4-FFF2-40B4-BE49-F238E27FC236}">
                        <a16:creationId xmlns:a16="http://schemas.microsoft.com/office/drawing/2014/main" id="{288DF945-3A2D-7174-5CD0-585EBD81877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6095001" y="3773163"/>
                    <a:ext cx="166099" cy="185565"/>
                  </a:xfrm>
                  <a:prstGeom prst="straightConnector1">
                    <a:avLst/>
                  </a:prstGeom>
                  <a:ln w="38100">
                    <a:solidFill>
                      <a:schemeClr val="accent6"/>
                    </a:solidFill>
                    <a:tailEnd type="triangl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4" name="Straight Arrow Connector 43">
                    <a:extLst>
                      <a:ext uri="{FF2B5EF4-FFF2-40B4-BE49-F238E27FC236}">
                        <a16:creationId xmlns:a16="http://schemas.microsoft.com/office/drawing/2014/main" id="{34B08FF6-1580-99DA-1779-B3B51F35F7F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5946229" y="3958728"/>
                    <a:ext cx="148772" cy="173167"/>
                  </a:xfrm>
                  <a:prstGeom prst="straightConnector1">
                    <a:avLst/>
                  </a:prstGeom>
                  <a:ln w="38100">
                    <a:solidFill>
                      <a:schemeClr val="accent6"/>
                    </a:solidFill>
                    <a:tailEnd type="triangl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5" name="Straight Arrow Connector 44">
                    <a:extLst>
                      <a:ext uri="{FF2B5EF4-FFF2-40B4-BE49-F238E27FC236}">
                        <a16:creationId xmlns:a16="http://schemas.microsoft.com/office/drawing/2014/main" id="{C0E29CFE-7569-E3FF-A447-67BB6F97840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5839282" y="4120073"/>
                    <a:ext cx="107397" cy="111380"/>
                  </a:xfrm>
                  <a:prstGeom prst="straightConnector1">
                    <a:avLst/>
                  </a:prstGeom>
                  <a:ln w="38100">
                    <a:solidFill>
                      <a:schemeClr val="accent6"/>
                    </a:solidFill>
                    <a:tailEnd type="triangl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" name="Straight Arrow Connector 45">
                    <a:extLst>
                      <a:ext uri="{FF2B5EF4-FFF2-40B4-BE49-F238E27FC236}">
                        <a16:creationId xmlns:a16="http://schemas.microsoft.com/office/drawing/2014/main" id="{CB961EA4-00A3-201B-1D7F-3B73CAA6CBE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5667163" y="4222452"/>
                    <a:ext cx="165894" cy="126938"/>
                  </a:xfrm>
                  <a:prstGeom prst="straightConnector1">
                    <a:avLst/>
                  </a:prstGeom>
                  <a:ln w="38100">
                    <a:solidFill>
                      <a:schemeClr val="accent6"/>
                    </a:solidFill>
                    <a:tailEnd type="triangl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" name="Straight Arrow Connector 46">
                    <a:extLst>
                      <a:ext uri="{FF2B5EF4-FFF2-40B4-BE49-F238E27FC236}">
                        <a16:creationId xmlns:a16="http://schemas.microsoft.com/office/drawing/2014/main" id="{6914745D-E647-E04E-D0D1-AF10076609F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5474377" y="4360715"/>
                    <a:ext cx="172584" cy="86584"/>
                  </a:xfrm>
                  <a:prstGeom prst="straightConnector1">
                    <a:avLst/>
                  </a:prstGeom>
                  <a:ln w="38100">
                    <a:solidFill>
                      <a:schemeClr val="accent6"/>
                    </a:solidFill>
                    <a:tailEnd type="triangl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sp>
          <p:nvSpPr>
            <p:cNvPr id="69" name="Multiplication Sign 68">
              <a:extLst>
                <a:ext uri="{FF2B5EF4-FFF2-40B4-BE49-F238E27FC236}">
                  <a16:creationId xmlns:a16="http://schemas.microsoft.com/office/drawing/2014/main" id="{F884B559-AFB5-6F87-A37E-6047CAD47A82}"/>
                </a:ext>
              </a:extLst>
            </p:cNvPr>
            <p:cNvSpPr/>
            <p:nvPr/>
          </p:nvSpPr>
          <p:spPr>
            <a:xfrm>
              <a:off x="8204908" y="1681969"/>
              <a:ext cx="3287652" cy="3308593"/>
            </a:xfrm>
            <a:prstGeom prst="mathMultiply">
              <a:avLst>
                <a:gd name="adj1" fmla="val 9720"/>
              </a:avLst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092660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8C555DA3-818F-DC8A-BE02-E41FA8C2590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44787981"/>
                  </p:ext>
                </p:extLst>
              </p:nvPr>
            </p:nvGraphicFramePr>
            <p:xfrm>
              <a:off x="2687035" y="2391680"/>
              <a:ext cx="6819027" cy="4501962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6819027">
                      <a:extLst>
                        <a:ext uri="{9D8B030D-6E8A-4147-A177-3AD203B41FA5}">
                          <a16:colId xmlns:a16="http://schemas.microsoft.com/office/drawing/2014/main" val="4063195721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15000"/>
                            </a:lnSpc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(</m:t>
                                </m:r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𝑛𝑒𝑤</m:t>
                                </m:r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)=</m:t>
                                </m:r>
                                <m:sSub>
                                  <m:sSubPr>
                                    <m:ctrlP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(</m:t>
                                </m:r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𝑜𝑙𝑑</m:t>
                                </m:r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)−</m:t>
                                </m:r>
                                <m:f>
                                  <m:fPr>
                                    <m:ctrlP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𝜕</m:t>
                                    </m:r>
                                    <m: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𝑙𝑜𝑠𝑠</m:t>
                                    </m:r>
                                  </m:num>
                                  <m:den>
                                    <m: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2800" i="1" kern="100">
                                            <a:effectLst/>
                                            <a:latin typeface="Cambria Math" panose="02040503050406030204" pitchFamily="18" charset="0"/>
                                            <a:ea typeface="Arial" panose="020B0604020202020204" pitchFamily="34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800" i="1" kern="100">
                                            <a:effectLst/>
                                            <a:latin typeface="Cambria Math" panose="02040503050406030204" pitchFamily="18" charset="0"/>
                                            <a:ea typeface="Arial" panose="020B0604020202020204" pitchFamily="34" charset="0"/>
                                            <a:cs typeface="Times New Roman" panose="020206030504050203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sz="2800" i="1" kern="100">
                                            <a:effectLst/>
                                            <a:latin typeface="Cambria Math" panose="02040503050406030204" pitchFamily="18" charset="0"/>
                                            <a:ea typeface="Arial" panose="020B0604020202020204" pitchFamily="34" charset="0"/>
                                            <a:cs typeface="Times New Roman" panose="02020603050405020304" pitchFamily="18" charset="0"/>
                                          </a:rPr>
                                          <m:t>22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∗</m:t>
                                </m:r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𝐿𝑅</m:t>
                                </m:r>
                              </m:oMath>
                            </m:oMathPara>
                          </a14:m>
                          <a:endParaRPr lang="en-US" sz="2800" kern="10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20843513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15000"/>
                            </a:lnSpc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(</m:t>
                                </m:r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𝑛𝑒𝑤</m:t>
                                </m:r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)=</m:t>
                                </m:r>
                                <m:sSub>
                                  <m:sSubPr>
                                    <m:ctrlP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(</m:t>
                                </m:r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𝑜𝑙𝑑</m:t>
                                </m:r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)−</m:t>
                                </m:r>
                                <m:f>
                                  <m:fPr>
                                    <m:ctrlP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𝜕</m:t>
                                    </m:r>
                                    <m: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𝑙𝑜𝑠𝑠</m:t>
                                    </m:r>
                                  </m:num>
                                  <m:den>
                                    <m: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2800" i="1" kern="100">
                                            <a:effectLst/>
                                            <a:latin typeface="Cambria Math" panose="02040503050406030204" pitchFamily="18" charset="0"/>
                                            <a:ea typeface="Arial" panose="020B0604020202020204" pitchFamily="34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800" i="1" kern="100">
                                            <a:effectLst/>
                                            <a:latin typeface="Cambria Math" panose="02040503050406030204" pitchFamily="18" charset="0"/>
                                            <a:ea typeface="Arial" panose="020B0604020202020204" pitchFamily="34" charset="0"/>
                                            <a:cs typeface="Times New Roman" panose="020206030504050203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sz="2800" i="1" kern="100">
                                            <a:effectLst/>
                                            <a:latin typeface="Cambria Math" panose="02040503050406030204" pitchFamily="18" charset="0"/>
                                            <a:ea typeface="Arial" panose="020B0604020202020204" pitchFamily="34" charset="0"/>
                                            <a:cs typeface="Times New Roman" panose="02020603050405020304" pitchFamily="18" charset="0"/>
                                          </a:rPr>
                                          <m:t>11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∗</m:t>
                                </m:r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𝐿𝑅</m:t>
                                </m:r>
                              </m:oMath>
                            </m:oMathPara>
                          </a14:m>
                          <a:endParaRPr lang="en-US" sz="2800" kern="10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92509526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15000"/>
                            </a:lnSpc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(</m:t>
                                </m:r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𝑛𝑒𝑤</m:t>
                                </m:r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)=</m:t>
                                </m:r>
                                <m:sSub>
                                  <m:sSubPr>
                                    <m:ctrlP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(</m:t>
                                </m:r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𝑜𝑙𝑑</m:t>
                                </m:r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)−</m:t>
                                </m:r>
                                <m:f>
                                  <m:fPr>
                                    <m:ctrlP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𝜕</m:t>
                                    </m:r>
                                    <m: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𝑙𝑜𝑠𝑠</m:t>
                                    </m:r>
                                  </m:num>
                                  <m:den>
                                    <m: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2800" i="1" kern="100">
                                            <a:effectLst/>
                                            <a:latin typeface="Cambria Math" panose="02040503050406030204" pitchFamily="18" charset="0"/>
                                            <a:ea typeface="Arial" panose="020B0604020202020204" pitchFamily="34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800" i="1" kern="100">
                                            <a:effectLst/>
                                            <a:latin typeface="Cambria Math" panose="02040503050406030204" pitchFamily="18" charset="0"/>
                                            <a:ea typeface="Arial" panose="020B0604020202020204" pitchFamily="34" charset="0"/>
                                            <a:cs typeface="Times New Roman" panose="020206030504050203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sz="2800" i="1" kern="100">
                                            <a:effectLst/>
                                            <a:latin typeface="Cambria Math" panose="02040503050406030204" pitchFamily="18" charset="0"/>
                                            <a:ea typeface="Arial" panose="020B0604020202020204" pitchFamily="34" charset="0"/>
                                            <a:cs typeface="Times New Roman" panose="02020603050405020304" pitchFamily="18" charset="0"/>
                                          </a:rPr>
                                          <m:t>12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∗</m:t>
                                </m:r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𝐿𝑅</m:t>
                                </m:r>
                              </m:oMath>
                            </m:oMathPara>
                          </a14:m>
                          <a:endParaRPr lang="en-US" sz="2800" kern="100" dirty="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50793471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15000"/>
                            </a:lnSpc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(</m:t>
                                </m:r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𝑛𝑒𝑤</m:t>
                                </m:r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)=</m:t>
                                </m:r>
                                <m:sSub>
                                  <m:sSubPr>
                                    <m:ctrlP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(</m:t>
                                </m:r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𝑜𝑙𝑑</m:t>
                                </m:r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)−</m:t>
                                </m:r>
                                <m:f>
                                  <m:fPr>
                                    <m:ctrlP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𝜕</m:t>
                                    </m:r>
                                    <m: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𝑙𝑜𝑠𝑠</m:t>
                                    </m:r>
                                  </m:num>
                                  <m:den>
                                    <m: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2800" i="1" kern="100">
                                            <a:effectLst/>
                                            <a:latin typeface="Cambria Math" panose="02040503050406030204" pitchFamily="18" charset="0"/>
                                            <a:ea typeface="Arial" panose="020B0604020202020204" pitchFamily="34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800" i="1" kern="100">
                                            <a:effectLst/>
                                            <a:latin typeface="Cambria Math" panose="02040503050406030204" pitchFamily="18" charset="0"/>
                                            <a:ea typeface="Arial" panose="020B0604020202020204" pitchFamily="34" charset="0"/>
                                            <a:cs typeface="Times New Roman" panose="020206030504050203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sz="2800" i="1" kern="100">
                                            <a:effectLst/>
                                            <a:latin typeface="Cambria Math" panose="02040503050406030204" pitchFamily="18" charset="0"/>
                                            <a:ea typeface="Arial" panose="020B0604020202020204" pitchFamily="34" charset="0"/>
                                            <a:cs typeface="Times New Roman" panose="02020603050405020304" pitchFamily="18" charset="0"/>
                                          </a:rPr>
                                          <m:t>21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∗</m:t>
                                </m:r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𝐿𝑅</m:t>
                                </m:r>
                              </m:oMath>
                            </m:oMathPara>
                          </a14:m>
                          <a:endParaRPr lang="en-US" sz="2800" kern="10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26486855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15000"/>
                            </a:lnSpc>
                            <a:buNone/>
                          </a:pPr>
                          <a:endParaRPr lang="en-US" sz="2800" i="1" kern="100" dirty="0">
                            <a:effectLst/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34493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8C555DA3-818F-DC8A-BE02-E41FA8C2590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44787981"/>
                  </p:ext>
                </p:extLst>
              </p:nvPr>
            </p:nvGraphicFramePr>
            <p:xfrm>
              <a:off x="2687035" y="2391680"/>
              <a:ext cx="6819027" cy="4501962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6819027">
                      <a:extLst>
                        <a:ext uri="{9D8B030D-6E8A-4147-A177-3AD203B41FA5}">
                          <a16:colId xmlns:a16="http://schemas.microsoft.com/office/drawing/2014/main" val="4063195721"/>
                        </a:ext>
                      </a:extLst>
                    </a:gridCol>
                  </a:tblGrid>
                  <a:tr h="101327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2"/>
                          <a:stretch>
                            <a:fillRect b="-34518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20843513"/>
                      </a:ext>
                    </a:extLst>
                  </a:tr>
                  <a:tr h="101327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2"/>
                          <a:stretch>
                            <a:fillRect t="-99401" b="-24311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92509526"/>
                      </a:ext>
                    </a:extLst>
                  </a:tr>
                  <a:tr h="101327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2"/>
                          <a:stretch>
                            <a:fillRect t="-200602" b="-14457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50793471"/>
                      </a:ext>
                    </a:extLst>
                  </a:tr>
                  <a:tr h="101327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2"/>
                          <a:stretch>
                            <a:fillRect t="-300602" b="-4457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26486855"/>
                      </a:ext>
                    </a:extLst>
                  </a:tr>
                  <a:tr h="448882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15000"/>
                            </a:lnSpc>
                            <a:buNone/>
                          </a:pPr>
                          <a:endParaRPr lang="en-US" sz="2800" i="1" kern="100" dirty="0">
                            <a:effectLst/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344935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50" name="Group 49">
            <a:extLst>
              <a:ext uri="{FF2B5EF4-FFF2-40B4-BE49-F238E27FC236}">
                <a16:creationId xmlns:a16="http://schemas.microsoft.com/office/drawing/2014/main" id="{D1F6E74C-3A11-F708-6E79-6196F3339448}"/>
              </a:ext>
            </a:extLst>
          </p:cNvPr>
          <p:cNvGrpSpPr/>
          <p:nvPr/>
        </p:nvGrpSpPr>
        <p:grpSpPr>
          <a:xfrm>
            <a:off x="3543284" y="49928"/>
            <a:ext cx="4434385" cy="2380189"/>
            <a:chOff x="692681" y="631295"/>
            <a:chExt cx="5106527" cy="2740966"/>
          </a:xfrm>
        </p:grpSpPr>
        <p:sp>
          <p:nvSpPr>
            <p:cNvPr id="51" name="Flowchart: Connector 50">
              <a:extLst>
                <a:ext uri="{FF2B5EF4-FFF2-40B4-BE49-F238E27FC236}">
                  <a16:creationId xmlns:a16="http://schemas.microsoft.com/office/drawing/2014/main" id="{F3DFA179-601F-6BD6-6AAC-3D4C4765E36F}"/>
                </a:ext>
              </a:extLst>
            </p:cNvPr>
            <p:cNvSpPr/>
            <p:nvPr/>
          </p:nvSpPr>
          <p:spPr>
            <a:xfrm>
              <a:off x="692681" y="1376745"/>
              <a:ext cx="1141808" cy="1178526"/>
            </a:xfrm>
            <a:prstGeom prst="flowChartConnector">
              <a:avLst/>
            </a:prstGeom>
            <a:solidFill>
              <a:schemeClr val="accent6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Times New Roman" panose="02020603050405020304" pitchFamily="18" charset="0"/>
                </a:rPr>
                <a:t>x</a:t>
              </a:r>
              <a:r>
                <a:rPr kumimoji="0" lang="en-US" sz="20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52" name="Flowchart: Connector 51">
              <a:extLst>
                <a:ext uri="{FF2B5EF4-FFF2-40B4-BE49-F238E27FC236}">
                  <a16:creationId xmlns:a16="http://schemas.microsoft.com/office/drawing/2014/main" id="{DA38EE12-41DF-79E6-F224-A5D2CFC98175}"/>
                </a:ext>
              </a:extLst>
            </p:cNvPr>
            <p:cNvSpPr/>
            <p:nvPr/>
          </p:nvSpPr>
          <p:spPr>
            <a:xfrm>
              <a:off x="4657400" y="1415747"/>
              <a:ext cx="1141808" cy="1178526"/>
            </a:xfrm>
            <a:prstGeom prst="flowChartConnector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Times New Roman" panose="02020603050405020304" pitchFamily="18" charset="0"/>
                </a:rPr>
                <a:t>y</a:t>
              </a:r>
              <a:endParaRPr kumimoji="0" lang="en-US" sz="2000" b="0" i="0" u="none" strike="noStrike" kern="120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Times New Roman" panose="02020603050405020304" pitchFamily="18" charset="0"/>
              </a:endParaRPr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9C3F1845-EE99-5340-3A37-44D452248189}"/>
                </a:ext>
              </a:extLst>
            </p:cNvPr>
            <p:cNvCxnSpPr>
              <a:cxnSpLocks/>
              <a:stCxn id="51" idx="6"/>
              <a:endCxn id="55" idx="2"/>
            </p:cNvCxnSpPr>
            <p:nvPr/>
          </p:nvCxnSpPr>
          <p:spPr>
            <a:xfrm>
              <a:off x="1834489" y="1966008"/>
              <a:ext cx="860375" cy="81699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0A827B3C-81BB-3447-BD52-18BC40577582}"/>
                </a:ext>
              </a:extLst>
            </p:cNvPr>
            <p:cNvCxnSpPr>
              <a:cxnSpLocks/>
              <a:stCxn id="51" idx="6"/>
              <a:endCxn id="56" idx="2"/>
            </p:cNvCxnSpPr>
            <p:nvPr/>
          </p:nvCxnSpPr>
          <p:spPr>
            <a:xfrm flipV="1">
              <a:off x="1834489" y="1220558"/>
              <a:ext cx="860375" cy="74545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Flowchart: Connector 54">
              <a:extLst>
                <a:ext uri="{FF2B5EF4-FFF2-40B4-BE49-F238E27FC236}">
                  <a16:creationId xmlns:a16="http://schemas.microsoft.com/office/drawing/2014/main" id="{A02D58FA-BD12-7F19-8393-742A28EA0343}"/>
                </a:ext>
              </a:extLst>
            </p:cNvPr>
            <p:cNvSpPr/>
            <p:nvPr/>
          </p:nvSpPr>
          <p:spPr>
            <a:xfrm>
              <a:off x="2694864" y="2193735"/>
              <a:ext cx="1141808" cy="1178526"/>
            </a:xfrm>
            <a:prstGeom prst="flowChartConnector">
              <a:avLst/>
            </a:prstGeom>
            <a:solidFill>
              <a:schemeClr val="accent4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Times New Roman" panose="02020603050405020304" pitchFamily="18" charset="0"/>
                </a:rPr>
                <a:t>H</a:t>
              </a:r>
              <a:r>
                <a:rPr lang="en-US" sz="2000" baseline="-25000" dirty="0">
                  <a:solidFill>
                    <a:prstClr val="white"/>
                  </a:solidFill>
                  <a:latin typeface="Calibri" panose="020F0502020204030204"/>
                  <a:cs typeface="Times New Roman" panose="02020603050405020304" pitchFamily="18" charset="0"/>
                </a:rPr>
                <a:t>2</a:t>
              </a:r>
              <a:endParaRPr kumimoji="0" lang="en-US" sz="2000" b="0" i="0" u="none" strike="noStrike" kern="120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6" name="Flowchart: Connector 55">
              <a:extLst>
                <a:ext uri="{FF2B5EF4-FFF2-40B4-BE49-F238E27FC236}">
                  <a16:creationId xmlns:a16="http://schemas.microsoft.com/office/drawing/2014/main" id="{E4970F32-9927-FB5E-035C-7581D64E2D88}"/>
                </a:ext>
              </a:extLst>
            </p:cNvPr>
            <p:cNvSpPr/>
            <p:nvPr/>
          </p:nvSpPr>
          <p:spPr>
            <a:xfrm>
              <a:off x="2694864" y="631295"/>
              <a:ext cx="1141808" cy="1178526"/>
            </a:xfrm>
            <a:prstGeom prst="flowChartConnector">
              <a:avLst/>
            </a:prstGeom>
            <a:solidFill>
              <a:schemeClr val="accent4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Times New Roman" panose="02020603050405020304" pitchFamily="18" charset="0"/>
                </a:rPr>
                <a:t>H</a:t>
              </a:r>
              <a:r>
                <a:rPr kumimoji="0" lang="en-US" sz="20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Times New Roman" panose="02020603050405020304" pitchFamily="18" charset="0"/>
                </a:rPr>
                <a:t>1</a:t>
              </a:r>
            </a:p>
          </p:txBody>
        </p: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392DB2E0-470E-D7F1-18F0-5FC99EA1FBE3}"/>
                </a:ext>
              </a:extLst>
            </p:cNvPr>
            <p:cNvCxnSpPr>
              <a:cxnSpLocks/>
              <a:stCxn id="56" idx="6"/>
              <a:endCxn id="52" idx="2"/>
            </p:cNvCxnSpPr>
            <p:nvPr/>
          </p:nvCxnSpPr>
          <p:spPr>
            <a:xfrm>
              <a:off x="3836673" y="1220559"/>
              <a:ext cx="820727" cy="78445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ABA4822B-CBC6-BB9F-5D23-B559D277D1B2}"/>
                </a:ext>
              </a:extLst>
            </p:cNvPr>
            <p:cNvCxnSpPr>
              <a:cxnSpLocks/>
              <a:stCxn id="55" idx="6"/>
              <a:endCxn id="52" idx="2"/>
            </p:cNvCxnSpPr>
            <p:nvPr/>
          </p:nvCxnSpPr>
          <p:spPr>
            <a:xfrm flipV="1">
              <a:off x="3836673" y="2005011"/>
              <a:ext cx="820727" cy="77798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D0E3EEAE-72C7-F5F7-1F9E-0FD0C752A5E6}"/>
                </a:ext>
              </a:extLst>
            </p:cNvPr>
            <p:cNvSpPr txBox="1"/>
            <p:nvPr/>
          </p:nvSpPr>
          <p:spPr>
            <a:xfrm rot="18900000">
              <a:off x="1625606" y="1096265"/>
              <a:ext cx="10184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w</a:t>
              </a:r>
              <a:r>
                <a:rPr kumimoji="0" lang="en-US" sz="24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48E0EC22-FB6C-F26A-DB57-3F2E36E4D833}"/>
                </a:ext>
              </a:extLst>
            </p:cNvPr>
            <p:cNvSpPr txBox="1"/>
            <p:nvPr/>
          </p:nvSpPr>
          <p:spPr>
            <a:xfrm rot="2700000">
              <a:off x="1670251" y="2269414"/>
              <a:ext cx="10184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w</a:t>
              </a:r>
              <a:r>
                <a:rPr kumimoji="0" lang="en-US" sz="24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12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6F4BFAC2-503C-751C-3962-7E432975378A}"/>
                </a:ext>
              </a:extLst>
            </p:cNvPr>
            <p:cNvSpPr txBox="1"/>
            <p:nvPr/>
          </p:nvSpPr>
          <p:spPr>
            <a:xfrm rot="2700000">
              <a:off x="3851630" y="1131627"/>
              <a:ext cx="10184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w</a:t>
              </a:r>
              <a:r>
                <a:rPr lang="en-US" sz="2400" baseline="-25000" dirty="0">
                  <a:solidFill>
                    <a:prstClr val="black"/>
                  </a:solidFill>
                  <a:latin typeface="Calibri" panose="020F0502020204030204"/>
                </a:rPr>
                <a:t>21</a:t>
              </a:r>
              <a:endParaRPr kumimoji="0" lang="en-US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4331775A-EE1E-5E80-2396-6B7D73024DE3}"/>
                </a:ext>
              </a:extLst>
            </p:cNvPr>
            <p:cNvSpPr txBox="1"/>
            <p:nvPr/>
          </p:nvSpPr>
          <p:spPr>
            <a:xfrm rot="18900000">
              <a:off x="3583414" y="1905260"/>
              <a:ext cx="10184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400" dirty="0">
                  <a:solidFill>
                    <a:prstClr val="black"/>
                  </a:solidFill>
                  <a:latin typeface="Calibri" panose="020F0502020204030204"/>
                </a:rPr>
                <a:t>w</a:t>
              </a:r>
              <a:r>
                <a:rPr lang="en-US" sz="2400" baseline="-25000" dirty="0">
                  <a:solidFill>
                    <a:prstClr val="black"/>
                  </a:solidFill>
                  <a:latin typeface="Calibri" panose="020F0502020204030204"/>
                </a:rPr>
                <a:t>22</a:t>
              </a:r>
              <a:r>
                <a:rPr lang="en-US" sz="2400" dirty="0">
                  <a:solidFill>
                    <a:prstClr val="black"/>
                  </a:solidFill>
                  <a:latin typeface="Calibri" panose="020F0502020204030204"/>
                </a:rPr>
                <a:t>  </a:t>
              </a:r>
              <a:endParaRPr kumimoji="0" lang="en-US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870183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304125-719D-670C-EB6E-88753848FB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7467BC17-DCAC-F2D9-58C2-F317FF6DF566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70677" y="490155"/>
              <a:ext cx="10720932" cy="5110038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10720932">
                      <a:extLst>
                        <a:ext uri="{9D8B030D-6E8A-4147-A177-3AD203B41FA5}">
                          <a16:colId xmlns:a16="http://schemas.microsoft.com/office/drawing/2014/main" val="4063195721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15000"/>
                            </a:lnSpc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(</m:t>
                                </m:r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𝑛𝑒𝑤</m:t>
                                </m:r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)=</m:t>
                                </m:r>
                                <m:sSub>
                                  <m:sSubPr>
                                    <m:ctrlP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(</m:t>
                                </m:r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𝑜𝑙𝑑</m:t>
                                </m:r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)−</m:t>
                                </m:r>
                                <m:f>
                                  <m:fPr>
                                    <m:ctrlP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𝜕</m:t>
                                    </m:r>
                                    <m: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𝑙𝑜𝑠𝑠</m:t>
                                    </m:r>
                                  </m:num>
                                  <m:den>
                                    <m: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2800" i="1" kern="100">
                                            <a:effectLst/>
                                            <a:latin typeface="Cambria Math" panose="02040503050406030204" pitchFamily="18" charset="0"/>
                                            <a:ea typeface="Arial" panose="020B0604020202020204" pitchFamily="34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800" i="1" kern="100">
                                            <a:effectLst/>
                                            <a:latin typeface="Cambria Math" panose="02040503050406030204" pitchFamily="18" charset="0"/>
                                            <a:ea typeface="Arial" panose="020B0604020202020204" pitchFamily="34" charset="0"/>
                                            <a:cs typeface="Times New Roman" panose="020206030504050203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sz="2800" i="1" kern="100">
                                            <a:effectLst/>
                                            <a:latin typeface="Cambria Math" panose="02040503050406030204" pitchFamily="18" charset="0"/>
                                            <a:ea typeface="Arial" panose="020B0604020202020204" pitchFamily="34" charset="0"/>
                                            <a:cs typeface="Times New Roman" panose="02020603050405020304" pitchFamily="18" charset="0"/>
                                          </a:rPr>
                                          <m:t>22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∗</m:t>
                                </m:r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𝐿𝑅</m:t>
                                </m:r>
                              </m:oMath>
                            </m:oMathPara>
                          </a14:m>
                          <a:endParaRPr lang="en-US" sz="2800" kern="10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20843513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15000"/>
                            </a:lnSpc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(</m:t>
                                </m:r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𝑛𝑒𝑤</m:t>
                                </m:r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)=</m:t>
                                </m:r>
                                <m:sSub>
                                  <m:sSubPr>
                                    <m:ctrlP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(</m:t>
                                </m:r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𝑜𝑙𝑑</m:t>
                                </m:r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)−</m:t>
                                </m:r>
                                <m:f>
                                  <m:fPr>
                                    <m:ctrlP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𝜕</m:t>
                                    </m:r>
                                    <m: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𝑙𝑜𝑠𝑠</m:t>
                                    </m:r>
                                  </m:num>
                                  <m:den>
                                    <m: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2800" i="1" kern="100">
                                            <a:effectLst/>
                                            <a:latin typeface="Cambria Math" panose="02040503050406030204" pitchFamily="18" charset="0"/>
                                            <a:ea typeface="Arial" panose="020B0604020202020204" pitchFamily="34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800" i="1" kern="100">
                                            <a:effectLst/>
                                            <a:latin typeface="Cambria Math" panose="02040503050406030204" pitchFamily="18" charset="0"/>
                                            <a:ea typeface="Arial" panose="020B0604020202020204" pitchFamily="34" charset="0"/>
                                            <a:cs typeface="Times New Roman" panose="020206030504050203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sz="2800" i="1" kern="100">
                                            <a:effectLst/>
                                            <a:latin typeface="Cambria Math" panose="02040503050406030204" pitchFamily="18" charset="0"/>
                                            <a:ea typeface="Arial" panose="020B0604020202020204" pitchFamily="34" charset="0"/>
                                            <a:cs typeface="Times New Roman" panose="02020603050405020304" pitchFamily="18" charset="0"/>
                                          </a:rPr>
                                          <m:t>11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∗</m:t>
                                </m:r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𝐿𝑅</m:t>
                                </m:r>
                              </m:oMath>
                            </m:oMathPara>
                          </a14:m>
                          <a:endParaRPr lang="en-US" sz="2800" kern="10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92509526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15000"/>
                            </a:lnSpc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(</m:t>
                                </m:r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𝑛𝑒𝑤</m:t>
                                </m:r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)=</m:t>
                                </m:r>
                                <m:sSub>
                                  <m:sSubPr>
                                    <m:ctrlP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(</m:t>
                                </m:r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𝑜𝑙𝑑</m:t>
                                </m:r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)−</m:t>
                                </m:r>
                                <m:f>
                                  <m:fPr>
                                    <m:ctrlP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𝜕</m:t>
                                    </m:r>
                                    <m: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𝑙𝑜𝑠𝑠</m:t>
                                    </m:r>
                                  </m:num>
                                  <m:den>
                                    <m: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2800" i="1" kern="100">
                                            <a:effectLst/>
                                            <a:latin typeface="Cambria Math" panose="02040503050406030204" pitchFamily="18" charset="0"/>
                                            <a:ea typeface="Arial" panose="020B0604020202020204" pitchFamily="34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800" i="1" kern="100">
                                            <a:effectLst/>
                                            <a:latin typeface="Cambria Math" panose="02040503050406030204" pitchFamily="18" charset="0"/>
                                            <a:ea typeface="Arial" panose="020B0604020202020204" pitchFamily="34" charset="0"/>
                                            <a:cs typeface="Times New Roman" panose="020206030504050203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sz="2800" i="1" kern="100">
                                            <a:effectLst/>
                                            <a:latin typeface="Cambria Math" panose="02040503050406030204" pitchFamily="18" charset="0"/>
                                            <a:ea typeface="Arial" panose="020B0604020202020204" pitchFamily="34" charset="0"/>
                                            <a:cs typeface="Times New Roman" panose="02020603050405020304" pitchFamily="18" charset="0"/>
                                          </a:rPr>
                                          <m:t>12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∗</m:t>
                                </m:r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𝐿𝑅</m:t>
                                </m:r>
                              </m:oMath>
                            </m:oMathPara>
                          </a14:m>
                          <a:endParaRPr lang="en-US" sz="2800" kern="100" dirty="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50793471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15000"/>
                            </a:lnSpc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(</m:t>
                                </m:r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𝑛𝑒𝑤</m:t>
                                </m:r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)=</m:t>
                                </m:r>
                                <m:sSub>
                                  <m:sSubPr>
                                    <m:ctrlP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(</m:t>
                                </m:r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𝑜𝑙𝑑</m:t>
                                </m:r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)−</m:t>
                                </m:r>
                                <m:f>
                                  <m:fPr>
                                    <m:ctrlP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𝜕</m:t>
                                    </m:r>
                                    <m: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𝑙𝑜𝑠𝑠</m:t>
                                    </m:r>
                                  </m:num>
                                  <m:den>
                                    <m: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2800" i="1" kern="100">
                                            <a:effectLst/>
                                            <a:latin typeface="Cambria Math" panose="02040503050406030204" pitchFamily="18" charset="0"/>
                                            <a:ea typeface="Arial" panose="020B0604020202020204" pitchFamily="34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800" i="1" kern="100">
                                            <a:effectLst/>
                                            <a:latin typeface="Cambria Math" panose="02040503050406030204" pitchFamily="18" charset="0"/>
                                            <a:ea typeface="Arial" panose="020B0604020202020204" pitchFamily="34" charset="0"/>
                                            <a:cs typeface="Times New Roman" panose="020206030504050203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sz="2800" i="1" kern="100">
                                            <a:effectLst/>
                                            <a:latin typeface="Cambria Math" panose="02040503050406030204" pitchFamily="18" charset="0"/>
                                            <a:ea typeface="Arial" panose="020B0604020202020204" pitchFamily="34" charset="0"/>
                                            <a:cs typeface="Times New Roman" panose="02020603050405020304" pitchFamily="18" charset="0"/>
                                          </a:rPr>
                                          <m:t>21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∗</m:t>
                                </m:r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𝐿𝑅</m:t>
                                </m:r>
                              </m:oMath>
                            </m:oMathPara>
                          </a14:m>
                          <a:endParaRPr lang="en-US" sz="2800" kern="10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26486855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15000"/>
                            </a:lnSpc>
                            <a:buNone/>
                          </a:pPr>
                          <a:endParaRPr lang="en-US" sz="2800" i="1" kern="100" dirty="0">
                            <a:effectLst/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endParaRPr>
                        </a:p>
                        <a:p>
                          <a:pPr marL="0" marR="0">
                            <a:lnSpc>
                              <a:spcPct val="115000"/>
                            </a:lnSpc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⃗"/>
                                    <m:ctrlPr>
                                      <a:rPr lang="en-US" sz="2800" b="1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800" b="1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𝒘</m:t>
                                    </m:r>
                                    <m:r>
                                      <a:rPr lang="en-US" sz="2800" b="1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 (</m:t>
                                    </m:r>
                                    <m:r>
                                      <a:rPr lang="en-US" sz="2800" b="1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𝒏𝒆𝒘</m:t>
                                    </m:r>
                                    <m:r>
                                      <a:rPr lang="en-US" sz="2800" b="1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)</m:t>
                                    </m:r>
                                  </m:e>
                                </m:acc>
                                <m:r>
                                  <a:rPr lang="en-US" sz="2800" b="1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=</m:t>
                                </m:r>
                                <m:acc>
                                  <m:accPr>
                                    <m:chr m:val="⃗"/>
                                    <m:ctrlPr>
                                      <a:rPr lang="en-US" sz="2800" b="1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800" b="1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𝒘</m:t>
                                    </m:r>
                                    <m:r>
                                      <a:rPr lang="en-US" sz="2800" b="1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 (</m:t>
                                    </m:r>
                                    <m:r>
                                      <a:rPr lang="en-US" sz="2800" b="1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𝒐𝒍𝒅</m:t>
                                    </m:r>
                                    <m:r>
                                      <a:rPr lang="en-US" sz="2800" b="1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)</m:t>
                                    </m:r>
                                  </m:e>
                                </m:acc>
                                <m:r>
                                  <a:rPr lang="en-US" sz="2800" b="1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r>
                                  <a:rPr lang="en-US" sz="2800" b="1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𝜵</m:t>
                                </m:r>
                                <m:r>
                                  <a:rPr lang="en-US" sz="2800" b="1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∗</m:t>
                                </m:r>
                                <m:r>
                                  <a:rPr lang="en-US" sz="2800" b="1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𝑳𝑹</m:t>
                                </m:r>
                              </m:oMath>
                            </m:oMathPara>
                          </a14:m>
                          <a:endParaRPr lang="en-US" sz="2800" b="1" kern="100" dirty="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34493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7467BC17-DCAC-F2D9-58C2-F317FF6DF566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70677" y="490155"/>
              <a:ext cx="10720932" cy="5110038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10720932">
                      <a:extLst>
                        <a:ext uri="{9D8B030D-6E8A-4147-A177-3AD203B41FA5}">
                          <a16:colId xmlns:a16="http://schemas.microsoft.com/office/drawing/2014/main" val="4063195721"/>
                        </a:ext>
                      </a:extLst>
                    </a:gridCol>
                  </a:tblGrid>
                  <a:tr h="101327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2"/>
                          <a:stretch>
                            <a:fillRect b="-40542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20843513"/>
                      </a:ext>
                    </a:extLst>
                  </a:tr>
                  <a:tr h="101327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2"/>
                          <a:stretch>
                            <a:fillRect t="-99401" b="-30299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92509526"/>
                      </a:ext>
                    </a:extLst>
                  </a:tr>
                  <a:tr h="101327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2"/>
                          <a:stretch>
                            <a:fillRect t="-200602" b="-20481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50793471"/>
                      </a:ext>
                    </a:extLst>
                  </a:tr>
                  <a:tr h="101327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2"/>
                          <a:stretch>
                            <a:fillRect t="-300602" b="-10481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26486855"/>
                      </a:ext>
                    </a:extLst>
                  </a:tr>
                  <a:tr h="105695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2"/>
                          <a:stretch>
                            <a:fillRect t="-38218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34493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Double Brace 2">
            <a:extLst>
              <a:ext uri="{FF2B5EF4-FFF2-40B4-BE49-F238E27FC236}">
                <a16:creationId xmlns:a16="http://schemas.microsoft.com/office/drawing/2014/main" id="{F0E33F22-7B5C-7EE2-7274-5B8C35F2DE22}"/>
              </a:ext>
            </a:extLst>
          </p:cNvPr>
          <p:cNvSpPr/>
          <p:nvPr/>
        </p:nvSpPr>
        <p:spPr>
          <a:xfrm>
            <a:off x="6987132" y="609742"/>
            <a:ext cx="1144745" cy="3929826"/>
          </a:xfrm>
          <a:prstGeom prst="bracePair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Arrow: Down 3">
            <a:extLst>
              <a:ext uri="{FF2B5EF4-FFF2-40B4-BE49-F238E27FC236}">
                <a16:creationId xmlns:a16="http://schemas.microsoft.com/office/drawing/2014/main" id="{32C75061-06DF-1ADB-82DE-B011518E8A56}"/>
              </a:ext>
            </a:extLst>
          </p:cNvPr>
          <p:cNvSpPr/>
          <p:nvPr/>
        </p:nvSpPr>
        <p:spPr>
          <a:xfrm rot="875942">
            <a:off x="7322177" y="4690663"/>
            <a:ext cx="307127" cy="46069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ouble Brace 4">
            <a:extLst>
              <a:ext uri="{FF2B5EF4-FFF2-40B4-BE49-F238E27FC236}">
                <a16:creationId xmlns:a16="http://schemas.microsoft.com/office/drawing/2014/main" id="{64FE0855-10CC-6749-6DC2-A643A81EC054}"/>
              </a:ext>
            </a:extLst>
          </p:cNvPr>
          <p:cNvSpPr/>
          <p:nvPr/>
        </p:nvSpPr>
        <p:spPr>
          <a:xfrm>
            <a:off x="5123431" y="609742"/>
            <a:ext cx="1745038" cy="3929826"/>
          </a:xfrm>
          <a:prstGeom prst="bracePair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5E3D0169-FF19-7D35-F57A-AE4E476F05F6}"/>
              </a:ext>
            </a:extLst>
          </p:cNvPr>
          <p:cNvSpPr/>
          <p:nvPr/>
        </p:nvSpPr>
        <p:spPr>
          <a:xfrm rot="20907987">
            <a:off x="5877580" y="4631190"/>
            <a:ext cx="307127" cy="46069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ouble Brace 6">
            <a:extLst>
              <a:ext uri="{FF2B5EF4-FFF2-40B4-BE49-F238E27FC236}">
                <a16:creationId xmlns:a16="http://schemas.microsoft.com/office/drawing/2014/main" id="{9DC7D405-2AD0-1269-164A-31E1A2250CC5}"/>
              </a:ext>
            </a:extLst>
          </p:cNvPr>
          <p:cNvSpPr/>
          <p:nvPr/>
        </p:nvSpPr>
        <p:spPr>
          <a:xfrm>
            <a:off x="3153865" y="609742"/>
            <a:ext cx="1850903" cy="3929826"/>
          </a:xfrm>
          <a:prstGeom prst="bracePair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23349F44-1422-7A57-77BC-A023D7C463A4}"/>
              </a:ext>
            </a:extLst>
          </p:cNvPr>
          <p:cNvSpPr/>
          <p:nvPr/>
        </p:nvSpPr>
        <p:spPr>
          <a:xfrm rot="20907987">
            <a:off x="4221236" y="4565621"/>
            <a:ext cx="307127" cy="46069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Circular 8">
            <a:extLst>
              <a:ext uri="{FF2B5EF4-FFF2-40B4-BE49-F238E27FC236}">
                <a16:creationId xmlns:a16="http://schemas.microsoft.com/office/drawing/2014/main" id="{880C5364-9FAC-D8B9-12E9-D080A95C4C75}"/>
              </a:ext>
            </a:extLst>
          </p:cNvPr>
          <p:cNvSpPr/>
          <p:nvPr/>
        </p:nvSpPr>
        <p:spPr>
          <a:xfrm>
            <a:off x="8781032" y="5006163"/>
            <a:ext cx="237325" cy="317737"/>
          </a:xfrm>
          <a:prstGeom prst="circular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Arrow: Circular 9">
            <a:extLst>
              <a:ext uri="{FF2B5EF4-FFF2-40B4-BE49-F238E27FC236}">
                <a16:creationId xmlns:a16="http://schemas.microsoft.com/office/drawing/2014/main" id="{130109CA-B548-81BC-E8B6-57BEB17190CC}"/>
              </a:ext>
            </a:extLst>
          </p:cNvPr>
          <p:cNvSpPr/>
          <p:nvPr/>
        </p:nvSpPr>
        <p:spPr>
          <a:xfrm rot="10800000">
            <a:off x="8781031" y="5052364"/>
            <a:ext cx="237325" cy="317737"/>
          </a:xfrm>
          <a:prstGeom prst="circular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41912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9AB9439-A941-3AC0-A0EF-1C1697FA44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3991" y="87682"/>
            <a:ext cx="8181278" cy="574318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91F51F5-CDD4-8185-D499-F1F5DA8800A8}"/>
              </a:ext>
            </a:extLst>
          </p:cNvPr>
          <p:cNvSpPr/>
          <p:nvPr/>
        </p:nvSpPr>
        <p:spPr>
          <a:xfrm>
            <a:off x="6851737" y="1271392"/>
            <a:ext cx="2298526" cy="31941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B342ED-AC3D-2F69-8F4C-841098DC5FBB}"/>
              </a:ext>
            </a:extLst>
          </p:cNvPr>
          <p:cNvSpPr txBox="1"/>
          <p:nvPr/>
        </p:nvSpPr>
        <p:spPr>
          <a:xfrm>
            <a:off x="61064" y="6078719"/>
            <a:ext cx="121309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Rumelhart, D. E., Hinton, G. E., &amp; Williams, R. J. (1986). Learning representations by back-propagating errors. </a:t>
            </a:r>
            <a:r>
              <a:rPr lang="en-US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nature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-US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323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(6088), 533-536.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47674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50722A-296C-6F0C-1EC8-14BB7B5AA9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604;p6">
            <a:extLst>
              <a:ext uri="{FF2B5EF4-FFF2-40B4-BE49-F238E27FC236}">
                <a16:creationId xmlns:a16="http://schemas.microsoft.com/office/drawing/2014/main" id="{D142D9BD-C4C2-C6F9-585D-097354C0526D}"/>
              </a:ext>
            </a:extLst>
          </p:cNvPr>
          <p:cNvSpPr txBox="1"/>
          <p:nvPr/>
        </p:nvSpPr>
        <p:spPr>
          <a:xfrm>
            <a:off x="135924" y="4033861"/>
            <a:ext cx="4645277" cy="18053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875" rIns="0" bIns="0" anchor="t" anchorCtr="0">
            <a:spAutoFit/>
          </a:bodyPr>
          <a:lstStyle/>
          <a:p>
            <a:pPr marL="298450" marR="5080" lvl="0" indent="-285750" algn="l" rtl="0">
              <a:lnSpc>
                <a:spcPct val="101600"/>
              </a:lnSpc>
              <a:spcBef>
                <a:spcPts val="7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❑"/>
            </a:pPr>
            <a:r>
              <a:rPr lang="en-US" sz="2800" i="1" dirty="0" err="1">
                <a:solidFill>
                  <a:schemeClr val="dk1"/>
                </a:solidFill>
                <a:ea typeface="Calibri"/>
                <a:cs typeface="Calibri"/>
                <a:sym typeface="Calibri"/>
              </a:rPr>
              <a:t>w</a:t>
            </a:r>
            <a:r>
              <a:rPr lang="en-US" sz="2800" i="1" baseline="-25000" dirty="0" err="1">
                <a:solidFill>
                  <a:schemeClr val="dk1"/>
                </a:solidFill>
                <a:ea typeface="Calibri"/>
                <a:cs typeface="Calibri"/>
                <a:sym typeface="Calibri"/>
              </a:rPr>
              <a:t>ij</a:t>
            </a:r>
            <a:r>
              <a:rPr lang="en-US" sz="28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 is the weight</a:t>
            </a:r>
            <a:endParaRPr sz="2800" dirty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  <a:p>
            <a:pPr marL="298450" marR="5080" lvl="0" indent="-285750" algn="l" rtl="0">
              <a:lnSpc>
                <a:spcPct val="101600"/>
              </a:lnSpc>
              <a:spcBef>
                <a:spcPts val="7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❑"/>
            </a:pPr>
            <a:r>
              <a:rPr lang="en-US" sz="2800" i="1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b</a:t>
            </a:r>
            <a:r>
              <a:rPr lang="en-US" sz="28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 is the bias</a:t>
            </a:r>
            <a:endParaRPr sz="2800" dirty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  <a:p>
            <a:pPr marL="298450" marR="5080" lvl="0" indent="-285750" algn="l" rtl="0">
              <a:lnSpc>
                <a:spcPct val="101600"/>
              </a:lnSpc>
              <a:spcBef>
                <a:spcPts val="7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❑"/>
            </a:pPr>
            <a:r>
              <a:rPr lang="en-US" sz="28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A DNN has millions of weights and biases</a:t>
            </a:r>
            <a:endParaRPr sz="2800" dirty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605;p6">
            <a:extLst>
              <a:ext uri="{FF2B5EF4-FFF2-40B4-BE49-F238E27FC236}">
                <a16:creationId xmlns:a16="http://schemas.microsoft.com/office/drawing/2014/main" id="{E4850EBE-DF7B-911A-885E-3CAADCB11A5F}"/>
              </a:ext>
            </a:extLst>
          </p:cNvPr>
          <p:cNvSpPr txBox="1"/>
          <p:nvPr/>
        </p:nvSpPr>
        <p:spPr>
          <a:xfrm>
            <a:off x="577442" y="1434798"/>
            <a:ext cx="3925088" cy="4484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875" rIns="0" bIns="0" anchor="t" anchorCtr="0">
            <a:spAutoFit/>
          </a:bodyPr>
          <a:lstStyle/>
          <a:p>
            <a:pPr marL="12700" marR="5080" lvl="0" indent="0" algn="l" rtl="0">
              <a:lnSpc>
                <a:spcPct val="101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For each neuron H:</a:t>
            </a:r>
            <a:endParaRPr sz="2800">
              <a:solidFill>
                <a:schemeClr val="dk1"/>
              </a:solidFill>
              <a:ea typeface="Calibri"/>
              <a:cs typeface="Calibri"/>
              <a:sym typeface="Calibri"/>
            </a:endParaRP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9E9D1FBF-4CB0-5EC8-394D-4C91FAF3463C}"/>
              </a:ext>
            </a:extLst>
          </p:cNvPr>
          <p:cNvGrpSpPr/>
          <p:nvPr/>
        </p:nvGrpSpPr>
        <p:grpSpPr>
          <a:xfrm>
            <a:off x="4781202" y="311571"/>
            <a:ext cx="6722937" cy="6243315"/>
            <a:chOff x="4781202" y="311571"/>
            <a:chExt cx="6722937" cy="6243315"/>
          </a:xfrm>
        </p:grpSpPr>
        <p:grpSp>
          <p:nvGrpSpPr>
            <p:cNvPr id="3" name="Google Shape;534;p6">
              <a:extLst>
                <a:ext uri="{FF2B5EF4-FFF2-40B4-BE49-F238E27FC236}">
                  <a16:creationId xmlns:a16="http://schemas.microsoft.com/office/drawing/2014/main" id="{ECDABD26-561A-BB5F-CA37-0D196E2432FD}"/>
                </a:ext>
              </a:extLst>
            </p:cNvPr>
            <p:cNvGrpSpPr/>
            <p:nvPr/>
          </p:nvGrpSpPr>
          <p:grpSpPr>
            <a:xfrm>
              <a:off x="4781202" y="311571"/>
              <a:ext cx="6722937" cy="6243315"/>
              <a:chOff x="2828000" y="1793338"/>
              <a:chExt cx="7537901" cy="7000139"/>
            </a:xfrm>
          </p:grpSpPr>
          <p:sp>
            <p:nvSpPr>
              <p:cNvPr id="7" name="Google Shape;535;p6">
                <a:extLst>
                  <a:ext uri="{FF2B5EF4-FFF2-40B4-BE49-F238E27FC236}">
                    <a16:creationId xmlns:a16="http://schemas.microsoft.com/office/drawing/2014/main" id="{D58AC4E0-C093-070A-720C-E8FBEABE7D5A}"/>
                  </a:ext>
                </a:extLst>
              </p:cNvPr>
              <p:cNvSpPr/>
              <p:nvPr/>
            </p:nvSpPr>
            <p:spPr>
              <a:xfrm>
                <a:off x="2828000" y="3219689"/>
                <a:ext cx="1046633" cy="1080291"/>
              </a:xfrm>
              <a:prstGeom prst="flowChartConnector">
                <a:avLst/>
              </a:prstGeom>
              <a:solidFill>
                <a:schemeClr val="accent6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200" b="0" i="0" u="none" strike="noStrike" cap="none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x</a:t>
                </a:r>
                <a:r>
                  <a:rPr lang="en-US" sz="3200" b="0" i="0" u="none" strike="noStrike" cap="none" baseline="-25000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1</a:t>
                </a:r>
                <a:endParaRPr sz="3200" b="0" i="0" u="none" strike="noStrike" cap="none" baseline="-25000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" name="Google Shape;536;p6">
                <a:extLst>
                  <a:ext uri="{FF2B5EF4-FFF2-40B4-BE49-F238E27FC236}">
                    <a16:creationId xmlns:a16="http://schemas.microsoft.com/office/drawing/2014/main" id="{43EB4EBF-4902-F54C-AFDE-65E8EC739AAF}"/>
                  </a:ext>
                </a:extLst>
              </p:cNvPr>
              <p:cNvSpPr/>
              <p:nvPr/>
            </p:nvSpPr>
            <p:spPr>
              <a:xfrm>
                <a:off x="2828000" y="4725399"/>
                <a:ext cx="1046633" cy="1080291"/>
              </a:xfrm>
              <a:prstGeom prst="flowChartConnector">
                <a:avLst/>
              </a:prstGeom>
              <a:solidFill>
                <a:schemeClr val="accent6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200" b="0" i="0" u="none" strike="noStrike" cap="none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x</a:t>
                </a:r>
                <a:r>
                  <a:rPr lang="en-US" sz="3200" b="0" i="0" u="none" strike="noStrike" cap="none" baseline="-25000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2</a:t>
                </a:r>
                <a:endParaRPr sz="3200" b="0" i="0" u="none" strike="noStrike" cap="none" baseline="-25000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" name="Google Shape;537;p6">
                <a:extLst>
                  <a:ext uri="{FF2B5EF4-FFF2-40B4-BE49-F238E27FC236}">
                    <a16:creationId xmlns:a16="http://schemas.microsoft.com/office/drawing/2014/main" id="{E8087349-F3B8-7B42-7505-BA170BA89E0C}"/>
                  </a:ext>
                </a:extLst>
              </p:cNvPr>
              <p:cNvSpPr/>
              <p:nvPr/>
            </p:nvSpPr>
            <p:spPr>
              <a:xfrm>
                <a:off x="2828000" y="6209029"/>
                <a:ext cx="1046633" cy="1080291"/>
              </a:xfrm>
              <a:prstGeom prst="flowChartConnector">
                <a:avLst/>
              </a:prstGeom>
              <a:solidFill>
                <a:schemeClr val="accent6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200" b="0" i="0" u="none" strike="noStrike" cap="none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" name="Google Shape;538;p6">
                <a:extLst>
                  <a:ext uri="{FF2B5EF4-FFF2-40B4-BE49-F238E27FC236}">
                    <a16:creationId xmlns:a16="http://schemas.microsoft.com/office/drawing/2014/main" id="{EA0CBC9B-A1EF-42FA-7E4C-A75FF76D0EA4}"/>
                  </a:ext>
                </a:extLst>
              </p:cNvPr>
              <p:cNvSpPr/>
              <p:nvPr/>
            </p:nvSpPr>
            <p:spPr>
              <a:xfrm>
                <a:off x="9319268" y="3830902"/>
                <a:ext cx="1046633" cy="1080291"/>
              </a:xfrm>
              <a:prstGeom prst="flowChartConnector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200" b="0" i="0" u="none" strike="noStrike" cap="none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y</a:t>
                </a:r>
                <a:r>
                  <a:rPr lang="en-US" sz="3200" b="0" i="0" u="none" strike="noStrike" cap="none" baseline="-25000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1</a:t>
                </a:r>
                <a:endParaRPr sz="3200" b="0" i="0" u="none" strike="noStrike" cap="none" baseline="-25000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1" name="Google Shape;539;p6">
                <a:extLst>
                  <a:ext uri="{FF2B5EF4-FFF2-40B4-BE49-F238E27FC236}">
                    <a16:creationId xmlns:a16="http://schemas.microsoft.com/office/drawing/2014/main" id="{46FC39EC-3BAE-1119-75F5-08053BF9E6AC}"/>
                  </a:ext>
                </a:extLst>
              </p:cNvPr>
              <p:cNvCxnSpPr>
                <a:stCxn id="7" idx="6"/>
                <a:endCxn id="25" idx="2"/>
              </p:cNvCxnSpPr>
              <p:nvPr/>
            </p:nvCxnSpPr>
            <p:spPr>
              <a:xfrm>
                <a:off x="3874633" y="3759835"/>
                <a:ext cx="1117200" cy="60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2" name="Google Shape;541;p6">
                <a:extLst>
                  <a:ext uri="{FF2B5EF4-FFF2-40B4-BE49-F238E27FC236}">
                    <a16:creationId xmlns:a16="http://schemas.microsoft.com/office/drawing/2014/main" id="{3C22B427-06CB-B2B2-A385-D681E39AC8A7}"/>
                  </a:ext>
                </a:extLst>
              </p:cNvPr>
              <p:cNvCxnSpPr>
                <a:stCxn id="8" idx="6"/>
                <a:endCxn id="26" idx="2"/>
              </p:cNvCxnSpPr>
              <p:nvPr/>
            </p:nvCxnSpPr>
            <p:spPr>
              <a:xfrm rot="10800000" flipH="1">
                <a:off x="3874633" y="5222645"/>
                <a:ext cx="1117200" cy="429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3" name="Google Shape;543;p6">
                <a:extLst>
                  <a:ext uri="{FF2B5EF4-FFF2-40B4-BE49-F238E27FC236}">
                    <a16:creationId xmlns:a16="http://schemas.microsoft.com/office/drawing/2014/main" id="{14E9F034-A203-B2DE-F1CA-3E3B07C5AC6F}"/>
                  </a:ext>
                </a:extLst>
              </p:cNvPr>
              <p:cNvCxnSpPr>
                <a:stCxn id="9" idx="6"/>
                <a:endCxn id="27" idx="2"/>
              </p:cNvCxnSpPr>
              <p:nvPr/>
            </p:nvCxnSpPr>
            <p:spPr>
              <a:xfrm>
                <a:off x="3874633" y="6749174"/>
                <a:ext cx="11172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4" name="Google Shape;545;p6">
                <a:extLst>
                  <a:ext uri="{FF2B5EF4-FFF2-40B4-BE49-F238E27FC236}">
                    <a16:creationId xmlns:a16="http://schemas.microsoft.com/office/drawing/2014/main" id="{F0B783DC-1559-37EE-C117-FE9F83F4930A}"/>
                  </a:ext>
                </a:extLst>
              </p:cNvPr>
              <p:cNvCxnSpPr>
                <a:stCxn id="7" idx="6"/>
                <a:endCxn id="48" idx="2"/>
              </p:cNvCxnSpPr>
              <p:nvPr/>
            </p:nvCxnSpPr>
            <p:spPr>
              <a:xfrm rot="10800000" flipH="1">
                <a:off x="3874633" y="2333335"/>
                <a:ext cx="1117200" cy="1426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5" name="Google Shape;547;p6">
                <a:extLst>
                  <a:ext uri="{FF2B5EF4-FFF2-40B4-BE49-F238E27FC236}">
                    <a16:creationId xmlns:a16="http://schemas.microsoft.com/office/drawing/2014/main" id="{EAE92FB9-94A0-3FA7-DE22-C9756B567C7C}"/>
                  </a:ext>
                </a:extLst>
              </p:cNvPr>
              <p:cNvCxnSpPr>
                <a:stCxn id="7" idx="6"/>
                <a:endCxn id="26" idx="2"/>
              </p:cNvCxnSpPr>
              <p:nvPr/>
            </p:nvCxnSpPr>
            <p:spPr>
              <a:xfrm>
                <a:off x="3874633" y="3759835"/>
                <a:ext cx="1117200" cy="14628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6" name="Google Shape;548;p6">
                <a:extLst>
                  <a:ext uri="{FF2B5EF4-FFF2-40B4-BE49-F238E27FC236}">
                    <a16:creationId xmlns:a16="http://schemas.microsoft.com/office/drawing/2014/main" id="{6D8C937C-8426-6E37-EE9C-CE5E0DC1C529}"/>
                  </a:ext>
                </a:extLst>
              </p:cNvPr>
              <p:cNvCxnSpPr>
                <a:stCxn id="7" idx="6"/>
                <a:endCxn id="49" idx="2"/>
              </p:cNvCxnSpPr>
              <p:nvPr/>
            </p:nvCxnSpPr>
            <p:spPr>
              <a:xfrm>
                <a:off x="3874633" y="3759835"/>
                <a:ext cx="1117200" cy="4484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7" name="Google Shape;550;p6">
                <a:extLst>
                  <a:ext uri="{FF2B5EF4-FFF2-40B4-BE49-F238E27FC236}">
                    <a16:creationId xmlns:a16="http://schemas.microsoft.com/office/drawing/2014/main" id="{85D4AFD0-CC40-BB62-7069-69E9D172FBB1}"/>
                  </a:ext>
                </a:extLst>
              </p:cNvPr>
              <p:cNvCxnSpPr>
                <a:stCxn id="8" idx="6"/>
                <a:endCxn id="25" idx="2"/>
              </p:cNvCxnSpPr>
              <p:nvPr/>
            </p:nvCxnSpPr>
            <p:spPr>
              <a:xfrm rot="10800000" flipH="1">
                <a:off x="3874633" y="3765545"/>
                <a:ext cx="1117200" cy="15000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8" name="Google Shape;551;p6">
                <a:extLst>
                  <a:ext uri="{FF2B5EF4-FFF2-40B4-BE49-F238E27FC236}">
                    <a16:creationId xmlns:a16="http://schemas.microsoft.com/office/drawing/2014/main" id="{A675ABF4-6DF7-6BB7-54C4-E6059E63D6F1}"/>
                  </a:ext>
                </a:extLst>
              </p:cNvPr>
              <p:cNvCxnSpPr>
                <a:stCxn id="8" idx="6"/>
                <a:endCxn id="48" idx="2"/>
              </p:cNvCxnSpPr>
              <p:nvPr/>
            </p:nvCxnSpPr>
            <p:spPr>
              <a:xfrm rot="10800000" flipH="1">
                <a:off x="3874633" y="2333345"/>
                <a:ext cx="1117200" cy="29322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9" name="Google Shape;552;p6">
                <a:extLst>
                  <a:ext uri="{FF2B5EF4-FFF2-40B4-BE49-F238E27FC236}">
                    <a16:creationId xmlns:a16="http://schemas.microsoft.com/office/drawing/2014/main" id="{C7B00C0E-318B-3A29-CD27-44848B195073}"/>
                  </a:ext>
                </a:extLst>
              </p:cNvPr>
              <p:cNvCxnSpPr>
                <a:stCxn id="8" idx="6"/>
                <a:endCxn id="27" idx="2"/>
              </p:cNvCxnSpPr>
              <p:nvPr/>
            </p:nvCxnSpPr>
            <p:spPr>
              <a:xfrm>
                <a:off x="3874633" y="5265544"/>
                <a:ext cx="1117200" cy="1483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20" name="Google Shape;553;p6">
                <a:extLst>
                  <a:ext uri="{FF2B5EF4-FFF2-40B4-BE49-F238E27FC236}">
                    <a16:creationId xmlns:a16="http://schemas.microsoft.com/office/drawing/2014/main" id="{82C7F777-F5C0-A4C5-9A03-D78644C04403}"/>
                  </a:ext>
                </a:extLst>
              </p:cNvPr>
              <p:cNvCxnSpPr>
                <a:stCxn id="8" idx="6"/>
                <a:endCxn id="49" idx="2"/>
              </p:cNvCxnSpPr>
              <p:nvPr/>
            </p:nvCxnSpPr>
            <p:spPr>
              <a:xfrm>
                <a:off x="3874633" y="5265545"/>
                <a:ext cx="1117200" cy="2978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21" name="Google Shape;554;p6">
                <a:extLst>
                  <a:ext uri="{FF2B5EF4-FFF2-40B4-BE49-F238E27FC236}">
                    <a16:creationId xmlns:a16="http://schemas.microsoft.com/office/drawing/2014/main" id="{F35DACC0-E2CB-5FEE-1648-12C24E08D26D}"/>
                  </a:ext>
                </a:extLst>
              </p:cNvPr>
              <p:cNvCxnSpPr>
                <a:stCxn id="9" idx="6"/>
                <a:endCxn id="48" idx="2"/>
              </p:cNvCxnSpPr>
              <p:nvPr/>
            </p:nvCxnSpPr>
            <p:spPr>
              <a:xfrm rot="10800000" flipH="1">
                <a:off x="3874633" y="2333474"/>
                <a:ext cx="1117200" cy="4415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22" name="Google Shape;555;p6">
                <a:extLst>
                  <a:ext uri="{FF2B5EF4-FFF2-40B4-BE49-F238E27FC236}">
                    <a16:creationId xmlns:a16="http://schemas.microsoft.com/office/drawing/2014/main" id="{838BCDCD-5B4B-4F66-8CE3-B6EFEFC3F766}"/>
                  </a:ext>
                </a:extLst>
              </p:cNvPr>
              <p:cNvCxnSpPr>
                <a:stCxn id="9" idx="6"/>
                <a:endCxn id="25" idx="2"/>
              </p:cNvCxnSpPr>
              <p:nvPr/>
            </p:nvCxnSpPr>
            <p:spPr>
              <a:xfrm rot="10800000" flipH="1">
                <a:off x="3874633" y="3765674"/>
                <a:ext cx="1117200" cy="2983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23" name="Google Shape;556;p6">
                <a:extLst>
                  <a:ext uri="{FF2B5EF4-FFF2-40B4-BE49-F238E27FC236}">
                    <a16:creationId xmlns:a16="http://schemas.microsoft.com/office/drawing/2014/main" id="{36E272A2-883D-9AE5-1384-6A1F046A1315}"/>
                  </a:ext>
                </a:extLst>
              </p:cNvPr>
              <p:cNvCxnSpPr>
                <a:stCxn id="9" idx="6"/>
                <a:endCxn id="26" idx="2"/>
              </p:cNvCxnSpPr>
              <p:nvPr/>
            </p:nvCxnSpPr>
            <p:spPr>
              <a:xfrm rot="10800000" flipH="1">
                <a:off x="3874633" y="5222474"/>
                <a:ext cx="1117200" cy="1526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24" name="Google Shape;557;p6">
                <a:extLst>
                  <a:ext uri="{FF2B5EF4-FFF2-40B4-BE49-F238E27FC236}">
                    <a16:creationId xmlns:a16="http://schemas.microsoft.com/office/drawing/2014/main" id="{4D062F09-9EC2-12C9-23AF-AFFF46D963AE}"/>
                  </a:ext>
                </a:extLst>
              </p:cNvPr>
              <p:cNvCxnSpPr>
                <a:stCxn id="9" idx="6"/>
                <a:endCxn id="49" idx="2"/>
              </p:cNvCxnSpPr>
              <p:nvPr/>
            </p:nvCxnSpPr>
            <p:spPr>
              <a:xfrm>
                <a:off x="3874633" y="6749174"/>
                <a:ext cx="1117200" cy="14952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sp>
            <p:nvSpPr>
              <p:cNvPr id="25" name="Google Shape;540;p6">
                <a:extLst>
                  <a:ext uri="{FF2B5EF4-FFF2-40B4-BE49-F238E27FC236}">
                    <a16:creationId xmlns:a16="http://schemas.microsoft.com/office/drawing/2014/main" id="{419F5AA4-2EF9-52CB-2807-D7B574E6752F}"/>
                  </a:ext>
                </a:extLst>
              </p:cNvPr>
              <p:cNvSpPr/>
              <p:nvPr/>
            </p:nvSpPr>
            <p:spPr>
              <a:xfrm>
                <a:off x="4991756" y="3225541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200" b="0" i="0" u="none" strike="noStrike" cap="none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H</a:t>
                </a:r>
                <a:r>
                  <a:rPr lang="en-US" sz="3200" b="0" i="0" u="none" strike="noStrike" cap="none" baseline="-25000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2</a:t>
                </a:r>
                <a:endParaRPr sz="3200" b="0" i="0" u="none" strike="noStrike" cap="none" baseline="-25000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" name="Google Shape;542;p6">
                <a:extLst>
                  <a:ext uri="{FF2B5EF4-FFF2-40B4-BE49-F238E27FC236}">
                    <a16:creationId xmlns:a16="http://schemas.microsoft.com/office/drawing/2014/main" id="{99815C45-F60A-5BD3-0DC2-208D08B993F5}"/>
                  </a:ext>
                </a:extLst>
              </p:cNvPr>
              <p:cNvSpPr/>
              <p:nvPr/>
            </p:nvSpPr>
            <p:spPr>
              <a:xfrm>
                <a:off x="4991756" y="4682392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200" b="0" i="0" u="none" strike="noStrike" cap="none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" name="Google Shape;544;p6">
                <a:extLst>
                  <a:ext uri="{FF2B5EF4-FFF2-40B4-BE49-F238E27FC236}">
                    <a16:creationId xmlns:a16="http://schemas.microsoft.com/office/drawing/2014/main" id="{A078D84D-E3CD-61EF-4333-5A54A8076463}"/>
                  </a:ext>
                </a:extLst>
              </p:cNvPr>
              <p:cNvSpPr/>
              <p:nvPr/>
            </p:nvSpPr>
            <p:spPr>
              <a:xfrm>
                <a:off x="4991756" y="6209030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200" b="0" i="0" u="none" strike="noStrike" cap="none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" name="Google Shape;558;p6">
                <a:extLst>
                  <a:ext uri="{FF2B5EF4-FFF2-40B4-BE49-F238E27FC236}">
                    <a16:creationId xmlns:a16="http://schemas.microsoft.com/office/drawing/2014/main" id="{50E4E557-8E73-E6CB-A1B8-55BF9A9573E0}"/>
                  </a:ext>
                </a:extLst>
              </p:cNvPr>
              <p:cNvSpPr/>
              <p:nvPr/>
            </p:nvSpPr>
            <p:spPr>
              <a:xfrm>
                <a:off x="7155511" y="1802126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200" b="0" i="0" u="none" strike="noStrike" cap="none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H</a:t>
                </a:r>
                <a:endParaRPr sz="3200" b="0" i="0" u="none" strike="noStrike" cap="none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" name="Google Shape;559;p6">
                <a:extLst>
                  <a:ext uri="{FF2B5EF4-FFF2-40B4-BE49-F238E27FC236}">
                    <a16:creationId xmlns:a16="http://schemas.microsoft.com/office/drawing/2014/main" id="{DD93135D-692C-F743-052D-58D60278FD80}"/>
                  </a:ext>
                </a:extLst>
              </p:cNvPr>
              <p:cNvSpPr/>
              <p:nvPr/>
            </p:nvSpPr>
            <p:spPr>
              <a:xfrm>
                <a:off x="7155511" y="3234327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200" b="0" i="0" u="none" strike="noStrike" cap="none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" name="Google Shape;560;p6">
                <a:extLst>
                  <a:ext uri="{FF2B5EF4-FFF2-40B4-BE49-F238E27FC236}">
                    <a16:creationId xmlns:a16="http://schemas.microsoft.com/office/drawing/2014/main" id="{4D453EDA-EF1D-2D20-0F74-B12996825A98}"/>
                  </a:ext>
                </a:extLst>
              </p:cNvPr>
              <p:cNvSpPr/>
              <p:nvPr/>
            </p:nvSpPr>
            <p:spPr>
              <a:xfrm>
                <a:off x="7155511" y="4748882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200" b="0" i="0" u="none" strike="noStrike" cap="none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" name="Google Shape;561;p6">
                <a:extLst>
                  <a:ext uri="{FF2B5EF4-FFF2-40B4-BE49-F238E27FC236}">
                    <a16:creationId xmlns:a16="http://schemas.microsoft.com/office/drawing/2014/main" id="{CA1A8EA7-E04A-F63A-F0FD-FCCF7810BF2E}"/>
                  </a:ext>
                </a:extLst>
              </p:cNvPr>
              <p:cNvSpPr/>
              <p:nvPr/>
            </p:nvSpPr>
            <p:spPr>
              <a:xfrm>
                <a:off x="7155511" y="6239113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200" b="0" i="0" u="none" strike="noStrike" cap="none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" name="Google Shape;562;p6">
                <a:extLst>
                  <a:ext uri="{FF2B5EF4-FFF2-40B4-BE49-F238E27FC236}">
                    <a16:creationId xmlns:a16="http://schemas.microsoft.com/office/drawing/2014/main" id="{BA6D1F2E-30C6-E12D-9087-FEBEE12251B9}"/>
                  </a:ext>
                </a:extLst>
              </p:cNvPr>
              <p:cNvSpPr/>
              <p:nvPr/>
            </p:nvSpPr>
            <p:spPr>
              <a:xfrm>
                <a:off x="7155511" y="7713186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200" b="0" i="0" u="none" strike="noStrike" cap="none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33" name="Google Shape;563;p6">
                <a:extLst>
                  <a:ext uri="{FF2B5EF4-FFF2-40B4-BE49-F238E27FC236}">
                    <a16:creationId xmlns:a16="http://schemas.microsoft.com/office/drawing/2014/main" id="{0B3A36AD-0772-6A02-87CC-D985AC5B5303}"/>
                  </a:ext>
                </a:extLst>
              </p:cNvPr>
              <p:cNvCxnSpPr>
                <a:stCxn id="25" idx="6"/>
                <a:endCxn id="29" idx="2"/>
              </p:cNvCxnSpPr>
              <p:nvPr/>
            </p:nvCxnSpPr>
            <p:spPr>
              <a:xfrm>
                <a:off x="6038389" y="3765687"/>
                <a:ext cx="1117200" cy="8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4" name="Google Shape;564;p6">
                <a:extLst>
                  <a:ext uri="{FF2B5EF4-FFF2-40B4-BE49-F238E27FC236}">
                    <a16:creationId xmlns:a16="http://schemas.microsoft.com/office/drawing/2014/main" id="{441796AE-B3AA-F740-CCE5-301BFFD46758}"/>
                  </a:ext>
                </a:extLst>
              </p:cNvPr>
              <p:cNvCxnSpPr>
                <a:stCxn id="26" idx="6"/>
                <a:endCxn id="30" idx="2"/>
              </p:cNvCxnSpPr>
              <p:nvPr/>
            </p:nvCxnSpPr>
            <p:spPr>
              <a:xfrm>
                <a:off x="6038389" y="5222538"/>
                <a:ext cx="1117200" cy="666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5" name="Google Shape;565;p6">
                <a:extLst>
                  <a:ext uri="{FF2B5EF4-FFF2-40B4-BE49-F238E27FC236}">
                    <a16:creationId xmlns:a16="http://schemas.microsoft.com/office/drawing/2014/main" id="{85D9C5DF-0713-1CBE-66E4-102AB98C4DC8}"/>
                  </a:ext>
                </a:extLst>
              </p:cNvPr>
              <p:cNvCxnSpPr>
                <a:stCxn id="27" idx="6"/>
                <a:endCxn id="31" idx="2"/>
              </p:cNvCxnSpPr>
              <p:nvPr/>
            </p:nvCxnSpPr>
            <p:spPr>
              <a:xfrm>
                <a:off x="6038389" y="6749176"/>
                <a:ext cx="1117200" cy="300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6" name="Google Shape;566;p6">
                <a:extLst>
                  <a:ext uri="{FF2B5EF4-FFF2-40B4-BE49-F238E27FC236}">
                    <a16:creationId xmlns:a16="http://schemas.microsoft.com/office/drawing/2014/main" id="{E232881A-D49A-9A8E-89F8-5152983E7268}"/>
                  </a:ext>
                </a:extLst>
              </p:cNvPr>
              <p:cNvCxnSpPr>
                <a:stCxn id="25" idx="6"/>
                <a:endCxn id="28" idx="2"/>
              </p:cNvCxnSpPr>
              <p:nvPr/>
            </p:nvCxnSpPr>
            <p:spPr>
              <a:xfrm rot="10800000" flipH="1">
                <a:off x="6038389" y="2342187"/>
                <a:ext cx="1117200" cy="1423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7" name="Google Shape;567;p6">
                <a:extLst>
                  <a:ext uri="{FF2B5EF4-FFF2-40B4-BE49-F238E27FC236}">
                    <a16:creationId xmlns:a16="http://schemas.microsoft.com/office/drawing/2014/main" id="{821803F2-A0B3-2F54-079C-077F38CD3FC0}"/>
                  </a:ext>
                </a:extLst>
              </p:cNvPr>
              <p:cNvCxnSpPr>
                <a:stCxn id="25" idx="6"/>
                <a:endCxn id="30" idx="2"/>
              </p:cNvCxnSpPr>
              <p:nvPr/>
            </p:nvCxnSpPr>
            <p:spPr>
              <a:xfrm>
                <a:off x="6038389" y="3765687"/>
                <a:ext cx="1117200" cy="1523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8" name="Google Shape;568;p6">
                <a:extLst>
                  <a:ext uri="{FF2B5EF4-FFF2-40B4-BE49-F238E27FC236}">
                    <a16:creationId xmlns:a16="http://schemas.microsoft.com/office/drawing/2014/main" id="{1927BE96-57DC-3C3E-FF74-99368AEE8B30}"/>
                  </a:ext>
                </a:extLst>
              </p:cNvPr>
              <p:cNvCxnSpPr>
                <a:stCxn id="25" idx="6"/>
                <a:endCxn id="31" idx="2"/>
              </p:cNvCxnSpPr>
              <p:nvPr/>
            </p:nvCxnSpPr>
            <p:spPr>
              <a:xfrm>
                <a:off x="6038389" y="3765687"/>
                <a:ext cx="1117200" cy="3013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9" name="Google Shape;569;p6">
                <a:extLst>
                  <a:ext uri="{FF2B5EF4-FFF2-40B4-BE49-F238E27FC236}">
                    <a16:creationId xmlns:a16="http://schemas.microsoft.com/office/drawing/2014/main" id="{06971676-89C7-0760-D69D-9840B044C311}"/>
                  </a:ext>
                </a:extLst>
              </p:cNvPr>
              <p:cNvCxnSpPr>
                <a:stCxn id="25" idx="6"/>
                <a:endCxn id="32" idx="2"/>
              </p:cNvCxnSpPr>
              <p:nvPr/>
            </p:nvCxnSpPr>
            <p:spPr>
              <a:xfrm>
                <a:off x="6038389" y="3765687"/>
                <a:ext cx="1117200" cy="4487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0" name="Google Shape;570;p6">
                <a:extLst>
                  <a:ext uri="{FF2B5EF4-FFF2-40B4-BE49-F238E27FC236}">
                    <a16:creationId xmlns:a16="http://schemas.microsoft.com/office/drawing/2014/main" id="{D042EEDE-5B23-79BD-E4B1-046CEAF2DA1A}"/>
                  </a:ext>
                </a:extLst>
              </p:cNvPr>
              <p:cNvCxnSpPr>
                <a:stCxn id="26" idx="6"/>
                <a:endCxn id="29" idx="2"/>
              </p:cNvCxnSpPr>
              <p:nvPr/>
            </p:nvCxnSpPr>
            <p:spPr>
              <a:xfrm rot="10800000" flipH="1">
                <a:off x="6038389" y="3774438"/>
                <a:ext cx="1117200" cy="14481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1" name="Google Shape;571;p6">
                <a:extLst>
                  <a:ext uri="{FF2B5EF4-FFF2-40B4-BE49-F238E27FC236}">
                    <a16:creationId xmlns:a16="http://schemas.microsoft.com/office/drawing/2014/main" id="{BBA74D29-D96B-33E5-DA1D-B5939D64AC68}"/>
                  </a:ext>
                </a:extLst>
              </p:cNvPr>
              <p:cNvCxnSpPr>
                <a:stCxn id="26" idx="6"/>
                <a:endCxn id="28" idx="2"/>
              </p:cNvCxnSpPr>
              <p:nvPr/>
            </p:nvCxnSpPr>
            <p:spPr>
              <a:xfrm rot="10800000" flipH="1">
                <a:off x="6038389" y="2342238"/>
                <a:ext cx="1117200" cy="28803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2" name="Google Shape;572;p6">
                <a:extLst>
                  <a:ext uri="{FF2B5EF4-FFF2-40B4-BE49-F238E27FC236}">
                    <a16:creationId xmlns:a16="http://schemas.microsoft.com/office/drawing/2014/main" id="{2F1B0D82-8FC3-5C9F-71C4-CCB07BC63332}"/>
                  </a:ext>
                </a:extLst>
              </p:cNvPr>
              <p:cNvCxnSpPr>
                <a:stCxn id="26" idx="6"/>
                <a:endCxn id="31" idx="2"/>
              </p:cNvCxnSpPr>
              <p:nvPr/>
            </p:nvCxnSpPr>
            <p:spPr>
              <a:xfrm>
                <a:off x="6038389" y="5222538"/>
                <a:ext cx="1117200" cy="1556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3" name="Google Shape;573;p6">
                <a:extLst>
                  <a:ext uri="{FF2B5EF4-FFF2-40B4-BE49-F238E27FC236}">
                    <a16:creationId xmlns:a16="http://schemas.microsoft.com/office/drawing/2014/main" id="{DDDB9592-9D06-ECE6-CC9B-2D4E617F7172}"/>
                  </a:ext>
                </a:extLst>
              </p:cNvPr>
              <p:cNvCxnSpPr>
                <a:stCxn id="26" idx="6"/>
                <a:endCxn id="32" idx="2"/>
              </p:cNvCxnSpPr>
              <p:nvPr/>
            </p:nvCxnSpPr>
            <p:spPr>
              <a:xfrm>
                <a:off x="6038389" y="5222538"/>
                <a:ext cx="1117200" cy="30309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4" name="Google Shape;574;p6">
                <a:extLst>
                  <a:ext uri="{FF2B5EF4-FFF2-40B4-BE49-F238E27FC236}">
                    <a16:creationId xmlns:a16="http://schemas.microsoft.com/office/drawing/2014/main" id="{BC9EECA6-246C-A114-2692-E7057C235A7C}"/>
                  </a:ext>
                </a:extLst>
              </p:cNvPr>
              <p:cNvCxnSpPr>
                <a:stCxn id="27" idx="6"/>
                <a:endCxn id="28" idx="2"/>
              </p:cNvCxnSpPr>
              <p:nvPr/>
            </p:nvCxnSpPr>
            <p:spPr>
              <a:xfrm rot="10800000" flipH="1">
                <a:off x="6038389" y="2342176"/>
                <a:ext cx="1117200" cy="44070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5" name="Google Shape;575;p6">
                <a:extLst>
                  <a:ext uri="{FF2B5EF4-FFF2-40B4-BE49-F238E27FC236}">
                    <a16:creationId xmlns:a16="http://schemas.microsoft.com/office/drawing/2014/main" id="{962A28A7-312A-6DE8-07D2-21EEC4CAA65F}"/>
                  </a:ext>
                </a:extLst>
              </p:cNvPr>
              <p:cNvCxnSpPr>
                <a:stCxn id="27" idx="6"/>
                <a:endCxn id="29" idx="2"/>
              </p:cNvCxnSpPr>
              <p:nvPr/>
            </p:nvCxnSpPr>
            <p:spPr>
              <a:xfrm rot="10800000" flipH="1">
                <a:off x="6038389" y="3774376"/>
                <a:ext cx="1117200" cy="29748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6" name="Google Shape;576;p6">
                <a:extLst>
                  <a:ext uri="{FF2B5EF4-FFF2-40B4-BE49-F238E27FC236}">
                    <a16:creationId xmlns:a16="http://schemas.microsoft.com/office/drawing/2014/main" id="{89C05A7B-9AD3-C0BF-4247-E256C92F82EE}"/>
                  </a:ext>
                </a:extLst>
              </p:cNvPr>
              <p:cNvCxnSpPr>
                <a:stCxn id="27" idx="6"/>
                <a:endCxn id="30" idx="2"/>
              </p:cNvCxnSpPr>
              <p:nvPr/>
            </p:nvCxnSpPr>
            <p:spPr>
              <a:xfrm rot="10800000" flipH="1">
                <a:off x="6038389" y="5289076"/>
                <a:ext cx="1117200" cy="14601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7" name="Google Shape;577;p6">
                <a:extLst>
                  <a:ext uri="{FF2B5EF4-FFF2-40B4-BE49-F238E27FC236}">
                    <a16:creationId xmlns:a16="http://schemas.microsoft.com/office/drawing/2014/main" id="{EBFED4B7-A38C-D115-0957-9EE47B9F6BB5}"/>
                  </a:ext>
                </a:extLst>
              </p:cNvPr>
              <p:cNvCxnSpPr>
                <a:stCxn id="27" idx="6"/>
                <a:endCxn id="32" idx="2"/>
              </p:cNvCxnSpPr>
              <p:nvPr/>
            </p:nvCxnSpPr>
            <p:spPr>
              <a:xfrm>
                <a:off x="6038389" y="6749176"/>
                <a:ext cx="1117200" cy="15042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sp>
            <p:nvSpPr>
              <p:cNvPr id="48" name="Google Shape;546;p6">
                <a:extLst>
                  <a:ext uri="{FF2B5EF4-FFF2-40B4-BE49-F238E27FC236}">
                    <a16:creationId xmlns:a16="http://schemas.microsoft.com/office/drawing/2014/main" id="{83EC2EB8-E821-6C1B-FEA1-B5ABEA2D8298}"/>
                  </a:ext>
                </a:extLst>
              </p:cNvPr>
              <p:cNvSpPr/>
              <p:nvPr/>
            </p:nvSpPr>
            <p:spPr>
              <a:xfrm>
                <a:off x="4991756" y="1793338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200" b="0" i="0" u="none" strike="noStrike" cap="none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H</a:t>
                </a:r>
                <a:r>
                  <a:rPr lang="en-US" sz="3200" baseline="-25000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1</a:t>
                </a:r>
                <a:endParaRPr lang="en-US" sz="3200" b="0" i="0" u="none" strike="noStrike" cap="none" baseline="-25000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" name="Google Shape;549;p6">
                <a:extLst>
                  <a:ext uri="{FF2B5EF4-FFF2-40B4-BE49-F238E27FC236}">
                    <a16:creationId xmlns:a16="http://schemas.microsoft.com/office/drawing/2014/main" id="{B381364D-D9F6-55EF-29F5-15247AC84265}"/>
                  </a:ext>
                </a:extLst>
              </p:cNvPr>
              <p:cNvSpPr/>
              <p:nvPr/>
            </p:nvSpPr>
            <p:spPr>
              <a:xfrm>
                <a:off x="4991756" y="7704169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200" b="0" i="0" u="none" strike="noStrike" cap="none" err="1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H</a:t>
                </a:r>
                <a:r>
                  <a:rPr lang="en-US" sz="3200" baseline="-25000" err="1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k</a:t>
                </a:r>
                <a:endParaRPr lang="en-US" sz="3200" b="0" i="0" u="none" strike="noStrike" cap="none" baseline="-25000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50" name="Google Shape;578;p6">
                <a:extLst>
                  <a:ext uri="{FF2B5EF4-FFF2-40B4-BE49-F238E27FC236}">
                    <a16:creationId xmlns:a16="http://schemas.microsoft.com/office/drawing/2014/main" id="{0191A48D-B84E-A0C7-133E-0CFEED18E446}"/>
                  </a:ext>
                </a:extLst>
              </p:cNvPr>
              <p:cNvCxnSpPr>
                <a:stCxn id="48" idx="6"/>
                <a:endCxn id="28" idx="2"/>
              </p:cNvCxnSpPr>
              <p:nvPr/>
            </p:nvCxnSpPr>
            <p:spPr>
              <a:xfrm>
                <a:off x="6038389" y="2333484"/>
                <a:ext cx="1117200" cy="8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1" name="Google Shape;579;p6">
                <a:extLst>
                  <a:ext uri="{FF2B5EF4-FFF2-40B4-BE49-F238E27FC236}">
                    <a16:creationId xmlns:a16="http://schemas.microsoft.com/office/drawing/2014/main" id="{CFAFF301-EBDB-F3CB-FB22-13A5CB2CC0CC}"/>
                  </a:ext>
                </a:extLst>
              </p:cNvPr>
              <p:cNvCxnSpPr>
                <a:stCxn id="48" idx="6"/>
                <a:endCxn id="29" idx="2"/>
              </p:cNvCxnSpPr>
              <p:nvPr/>
            </p:nvCxnSpPr>
            <p:spPr>
              <a:xfrm>
                <a:off x="6038389" y="2333484"/>
                <a:ext cx="1117200" cy="14409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2" name="Google Shape;580;p6">
                <a:extLst>
                  <a:ext uri="{FF2B5EF4-FFF2-40B4-BE49-F238E27FC236}">
                    <a16:creationId xmlns:a16="http://schemas.microsoft.com/office/drawing/2014/main" id="{FE79B094-6ED8-0C7A-5983-951DCB5B85E3}"/>
                  </a:ext>
                </a:extLst>
              </p:cNvPr>
              <p:cNvCxnSpPr>
                <a:stCxn id="48" idx="6"/>
                <a:endCxn id="30" idx="2"/>
              </p:cNvCxnSpPr>
              <p:nvPr/>
            </p:nvCxnSpPr>
            <p:spPr>
              <a:xfrm>
                <a:off x="6038389" y="2333484"/>
                <a:ext cx="1117200" cy="29556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3" name="Google Shape;581;p6">
                <a:extLst>
                  <a:ext uri="{FF2B5EF4-FFF2-40B4-BE49-F238E27FC236}">
                    <a16:creationId xmlns:a16="http://schemas.microsoft.com/office/drawing/2014/main" id="{22F7B036-3EFF-638C-5E9F-8093766ECB42}"/>
                  </a:ext>
                </a:extLst>
              </p:cNvPr>
              <p:cNvCxnSpPr>
                <a:stCxn id="48" idx="6"/>
                <a:endCxn id="31" idx="2"/>
              </p:cNvCxnSpPr>
              <p:nvPr/>
            </p:nvCxnSpPr>
            <p:spPr>
              <a:xfrm>
                <a:off x="6038389" y="2333484"/>
                <a:ext cx="1117200" cy="4445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4" name="Google Shape;582;p6">
                <a:extLst>
                  <a:ext uri="{FF2B5EF4-FFF2-40B4-BE49-F238E27FC236}">
                    <a16:creationId xmlns:a16="http://schemas.microsoft.com/office/drawing/2014/main" id="{68FF66D8-5865-C286-822E-A22FED0CDFBD}"/>
                  </a:ext>
                </a:extLst>
              </p:cNvPr>
              <p:cNvCxnSpPr>
                <a:stCxn id="48" idx="6"/>
                <a:endCxn id="32" idx="2"/>
              </p:cNvCxnSpPr>
              <p:nvPr/>
            </p:nvCxnSpPr>
            <p:spPr>
              <a:xfrm>
                <a:off x="6038389" y="2333484"/>
                <a:ext cx="1117200" cy="59199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5" name="Google Shape;583;p6">
                <a:extLst>
                  <a:ext uri="{FF2B5EF4-FFF2-40B4-BE49-F238E27FC236}">
                    <a16:creationId xmlns:a16="http://schemas.microsoft.com/office/drawing/2014/main" id="{45C5AF8E-5C76-360E-797C-56055B33D3D4}"/>
                  </a:ext>
                </a:extLst>
              </p:cNvPr>
              <p:cNvCxnSpPr>
                <a:stCxn id="49" idx="6"/>
                <a:endCxn id="32" idx="2"/>
              </p:cNvCxnSpPr>
              <p:nvPr/>
            </p:nvCxnSpPr>
            <p:spPr>
              <a:xfrm>
                <a:off x="6038389" y="8244315"/>
                <a:ext cx="1117200" cy="90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6" name="Google Shape;584;p6">
                <a:extLst>
                  <a:ext uri="{FF2B5EF4-FFF2-40B4-BE49-F238E27FC236}">
                    <a16:creationId xmlns:a16="http://schemas.microsoft.com/office/drawing/2014/main" id="{02DC56C0-8C31-8CBC-736E-5070A0B2D9F9}"/>
                  </a:ext>
                </a:extLst>
              </p:cNvPr>
              <p:cNvCxnSpPr>
                <a:stCxn id="49" idx="6"/>
                <a:endCxn id="31" idx="2"/>
              </p:cNvCxnSpPr>
              <p:nvPr/>
            </p:nvCxnSpPr>
            <p:spPr>
              <a:xfrm rot="10800000" flipH="1">
                <a:off x="6038389" y="6779115"/>
                <a:ext cx="1117200" cy="14652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7" name="Google Shape;585;p6">
                <a:extLst>
                  <a:ext uri="{FF2B5EF4-FFF2-40B4-BE49-F238E27FC236}">
                    <a16:creationId xmlns:a16="http://schemas.microsoft.com/office/drawing/2014/main" id="{2B43BD03-62F6-D78C-1DBD-FABE0FF721FA}"/>
                  </a:ext>
                </a:extLst>
              </p:cNvPr>
              <p:cNvCxnSpPr>
                <a:stCxn id="49" idx="6"/>
                <a:endCxn id="30" idx="2"/>
              </p:cNvCxnSpPr>
              <p:nvPr/>
            </p:nvCxnSpPr>
            <p:spPr>
              <a:xfrm rot="10800000" flipH="1">
                <a:off x="6038389" y="5289015"/>
                <a:ext cx="1117200" cy="29553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8" name="Google Shape;586;p6">
                <a:extLst>
                  <a:ext uri="{FF2B5EF4-FFF2-40B4-BE49-F238E27FC236}">
                    <a16:creationId xmlns:a16="http://schemas.microsoft.com/office/drawing/2014/main" id="{25EC2697-C7E4-F8F8-E067-A4075CCE50D9}"/>
                  </a:ext>
                </a:extLst>
              </p:cNvPr>
              <p:cNvCxnSpPr>
                <a:stCxn id="49" idx="6"/>
                <a:endCxn id="29" idx="2"/>
              </p:cNvCxnSpPr>
              <p:nvPr/>
            </p:nvCxnSpPr>
            <p:spPr>
              <a:xfrm rot="10800000" flipH="1">
                <a:off x="6038389" y="3774615"/>
                <a:ext cx="1117200" cy="4469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9" name="Google Shape;587;p6">
                <a:extLst>
                  <a:ext uri="{FF2B5EF4-FFF2-40B4-BE49-F238E27FC236}">
                    <a16:creationId xmlns:a16="http://schemas.microsoft.com/office/drawing/2014/main" id="{D7B6E5A0-3146-8E42-9807-0327E6B6659D}"/>
                  </a:ext>
                </a:extLst>
              </p:cNvPr>
              <p:cNvCxnSpPr>
                <a:stCxn id="49" idx="6"/>
                <a:endCxn id="28" idx="2"/>
              </p:cNvCxnSpPr>
              <p:nvPr/>
            </p:nvCxnSpPr>
            <p:spPr>
              <a:xfrm rot="10800000" flipH="1">
                <a:off x="6038389" y="2342415"/>
                <a:ext cx="1117200" cy="59019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60" name="Google Shape;588;p6">
                <a:extLst>
                  <a:ext uri="{FF2B5EF4-FFF2-40B4-BE49-F238E27FC236}">
                    <a16:creationId xmlns:a16="http://schemas.microsoft.com/office/drawing/2014/main" id="{0CBEF50B-260B-0082-3E5E-DF592BE80B30}"/>
                  </a:ext>
                </a:extLst>
              </p:cNvPr>
              <p:cNvCxnSpPr>
                <a:stCxn id="28" idx="6"/>
                <a:endCxn id="10" idx="2"/>
              </p:cNvCxnSpPr>
              <p:nvPr/>
            </p:nvCxnSpPr>
            <p:spPr>
              <a:xfrm>
                <a:off x="8202144" y="2342271"/>
                <a:ext cx="1117200" cy="20289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61" name="Google Shape;589;p6">
                <a:extLst>
                  <a:ext uri="{FF2B5EF4-FFF2-40B4-BE49-F238E27FC236}">
                    <a16:creationId xmlns:a16="http://schemas.microsoft.com/office/drawing/2014/main" id="{D3C142EF-9EAC-2279-BBA4-77A22BE52805}"/>
                  </a:ext>
                </a:extLst>
              </p:cNvPr>
              <p:cNvCxnSpPr>
                <a:stCxn id="29" idx="6"/>
                <a:endCxn id="10" idx="2"/>
              </p:cNvCxnSpPr>
              <p:nvPr/>
            </p:nvCxnSpPr>
            <p:spPr>
              <a:xfrm>
                <a:off x="8202144" y="3774473"/>
                <a:ext cx="1117200" cy="596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62" name="Google Shape;590;p6">
                <a:extLst>
                  <a:ext uri="{FF2B5EF4-FFF2-40B4-BE49-F238E27FC236}">
                    <a16:creationId xmlns:a16="http://schemas.microsoft.com/office/drawing/2014/main" id="{29216E1C-E382-7CA3-D943-77226FE7FDF3}"/>
                  </a:ext>
                </a:extLst>
              </p:cNvPr>
              <p:cNvCxnSpPr>
                <a:stCxn id="30" idx="6"/>
                <a:endCxn id="10" idx="2"/>
              </p:cNvCxnSpPr>
              <p:nvPr/>
            </p:nvCxnSpPr>
            <p:spPr>
              <a:xfrm rot="10800000" flipH="1">
                <a:off x="8202144" y="4371028"/>
                <a:ext cx="1117200" cy="9180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63" name="Google Shape;591;p6">
                <a:extLst>
                  <a:ext uri="{FF2B5EF4-FFF2-40B4-BE49-F238E27FC236}">
                    <a16:creationId xmlns:a16="http://schemas.microsoft.com/office/drawing/2014/main" id="{28614DC8-4ECC-4E24-0C2C-67CC6545853E}"/>
                  </a:ext>
                </a:extLst>
              </p:cNvPr>
              <p:cNvCxnSpPr>
                <a:stCxn id="31" idx="6"/>
                <a:endCxn id="10" idx="2"/>
              </p:cNvCxnSpPr>
              <p:nvPr/>
            </p:nvCxnSpPr>
            <p:spPr>
              <a:xfrm rot="10800000" flipH="1">
                <a:off x="8202144" y="4371159"/>
                <a:ext cx="1117200" cy="24081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64" name="Google Shape;592;p6">
                <a:extLst>
                  <a:ext uri="{FF2B5EF4-FFF2-40B4-BE49-F238E27FC236}">
                    <a16:creationId xmlns:a16="http://schemas.microsoft.com/office/drawing/2014/main" id="{871A8A25-9EC0-FA3C-888E-AA6758F092BC}"/>
                  </a:ext>
                </a:extLst>
              </p:cNvPr>
              <p:cNvCxnSpPr>
                <a:stCxn id="32" idx="6"/>
                <a:endCxn id="10" idx="2"/>
              </p:cNvCxnSpPr>
              <p:nvPr/>
            </p:nvCxnSpPr>
            <p:spPr>
              <a:xfrm rot="10800000" flipH="1">
                <a:off x="8202144" y="4371032"/>
                <a:ext cx="1117200" cy="38823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sp>
            <p:nvSpPr>
              <p:cNvPr id="65" name="Google Shape;593;p6">
                <a:extLst>
                  <a:ext uri="{FF2B5EF4-FFF2-40B4-BE49-F238E27FC236}">
                    <a16:creationId xmlns:a16="http://schemas.microsoft.com/office/drawing/2014/main" id="{2485DA86-89CD-EF94-DEFC-D205C3E69731}"/>
                  </a:ext>
                </a:extLst>
              </p:cNvPr>
              <p:cNvSpPr/>
              <p:nvPr/>
            </p:nvSpPr>
            <p:spPr>
              <a:xfrm>
                <a:off x="9319268" y="5687963"/>
                <a:ext cx="1046633" cy="1080291"/>
              </a:xfrm>
              <a:prstGeom prst="flowChartConnector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200" b="0" i="0" u="none" strike="noStrike" cap="none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y</a:t>
                </a:r>
                <a:r>
                  <a:rPr lang="en-US" sz="3200" b="0" i="0" u="none" strike="noStrike" cap="none" baseline="-25000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2</a:t>
                </a:r>
                <a:endParaRPr sz="3200" b="0" i="0" u="none" strike="noStrike" cap="none" baseline="-25000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66" name="Google Shape;594;p6">
                <a:extLst>
                  <a:ext uri="{FF2B5EF4-FFF2-40B4-BE49-F238E27FC236}">
                    <a16:creationId xmlns:a16="http://schemas.microsoft.com/office/drawing/2014/main" id="{1025E231-BAA5-D804-DEA0-E929BBBB1904}"/>
                  </a:ext>
                </a:extLst>
              </p:cNvPr>
              <p:cNvCxnSpPr>
                <a:stCxn id="29" idx="6"/>
                <a:endCxn id="65" idx="2"/>
              </p:cNvCxnSpPr>
              <p:nvPr/>
            </p:nvCxnSpPr>
            <p:spPr>
              <a:xfrm>
                <a:off x="8202144" y="3774473"/>
                <a:ext cx="1117200" cy="2453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67" name="Google Shape;595;p6">
                <a:extLst>
                  <a:ext uri="{FF2B5EF4-FFF2-40B4-BE49-F238E27FC236}">
                    <a16:creationId xmlns:a16="http://schemas.microsoft.com/office/drawing/2014/main" id="{90E64731-141F-E7BB-BFCB-B05A8FE04B48}"/>
                  </a:ext>
                </a:extLst>
              </p:cNvPr>
              <p:cNvCxnSpPr>
                <a:stCxn id="30" idx="6"/>
                <a:endCxn id="65" idx="2"/>
              </p:cNvCxnSpPr>
              <p:nvPr/>
            </p:nvCxnSpPr>
            <p:spPr>
              <a:xfrm>
                <a:off x="8202144" y="5289028"/>
                <a:ext cx="1117200" cy="9390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68" name="Google Shape;596;p6">
                <a:extLst>
                  <a:ext uri="{FF2B5EF4-FFF2-40B4-BE49-F238E27FC236}">
                    <a16:creationId xmlns:a16="http://schemas.microsoft.com/office/drawing/2014/main" id="{24B034BD-6216-FD73-5BA4-D8684BFE0477}"/>
                  </a:ext>
                </a:extLst>
              </p:cNvPr>
              <p:cNvCxnSpPr>
                <a:stCxn id="31" idx="6"/>
                <a:endCxn id="65" idx="2"/>
              </p:cNvCxnSpPr>
              <p:nvPr/>
            </p:nvCxnSpPr>
            <p:spPr>
              <a:xfrm rot="10800000" flipH="1">
                <a:off x="8202144" y="6228159"/>
                <a:ext cx="1117200" cy="5511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69" name="Google Shape;597;p6">
                <a:extLst>
                  <a:ext uri="{FF2B5EF4-FFF2-40B4-BE49-F238E27FC236}">
                    <a16:creationId xmlns:a16="http://schemas.microsoft.com/office/drawing/2014/main" id="{750A897A-FA02-19FA-DE2E-CB9B59D5A012}"/>
                  </a:ext>
                </a:extLst>
              </p:cNvPr>
              <p:cNvCxnSpPr>
                <a:stCxn id="32" idx="6"/>
                <a:endCxn id="65" idx="2"/>
              </p:cNvCxnSpPr>
              <p:nvPr/>
            </p:nvCxnSpPr>
            <p:spPr>
              <a:xfrm rot="10800000" flipH="1">
                <a:off x="8202144" y="6228032"/>
                <a:ext cx="1117200" cy="20253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70" name="Google Shape;598;p6">
                <a:extLst>
                  <a:ext uri="{FF2B5EF4-FFF2-40B4-BE49-F238E27FC236}">
                    <a16:creationId xmlns:a16="http://schemas.microsoft.com/office/drawing/2014/main" id="{67A40D5D-C54D-FD6B-3EA3-DAF957B7334B}"/>
                  </a:ext>
                </a:extLst>
              </p:cNvPr>
              <p:cNvCxnSpPr>
                <a:stCxn id="28" idx="6"/>
                <a:endCxn id="65" idx="2"/>
              </p:cNvCxnSpPr>
              <p:nvPr/>
            </p:nvCxnSpPr>
            <p:spPr>
              <a:xfrm>
                <a:off x="8202144" y="2342271"/>
                <a:ext cx="1117200" cy="38859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71" name="Google Shape;599;p6">
                <a:extLst>
                  <a:ext uri="{FF2B5EF4-FFF2-40B4-BE49-F238E27FC236}">
                    <a16:creationId xmlns:a16="http://schemas.microsoft.com/office/drawing/2014/main" id="{F309801B-F229-4C7F-F86E-1EB6B4BED58F}"/>
                  </a:ext>
                </a:extLst>
              </p:cNvPr>
              <p:cNvCxnSpPr>
                <a:stCxn id="7" idx="6"/>
                <a:endCxn id="27" idx="2"/>
              </p:cNvCxnSpPr>
              <p:nvPr/>
            </p:nvCxnSpPr>
            <p:spPr>
              <a:xfrm>
                <a:off x="3874633" y="3759835"/>
                <a:ext cx="1117200" cy="29892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sp>
          <p:nvSpPr>
            <p:cNvPr id="4" name="Google Shape;600;p6">
              <a:extLst>
                <a:ext uri="{FF2B5EF4-FFF2-40B4-BE49-F238E27FC236}">
                  <a16:creationId xmlns:a16="http://schemas.microsoft.com/office/drawing/2014/main" id="{7781AC9F-481D-A15D-340C-050CEB5F0611}"/>
                </a:ext>
              </a:extLst>
            </p:cNvPr>
            <p:cNvSpPr txBox="1"/>
            <p:nvPr/>
          </p:nvSpPr>
          <p:spPr>
            <a:xfrm rot="18475899">
              <a:off x="5529819" y="918129"/>
              <a:ext cx="1036522" cy="58473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0" i="0" u="none" strike="noStrike" cap="none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W</a:t>
              </a:r>
              <a:r>
                <a:rPr lang="en-US" sz="3200" b="0" i="0" u="none" strike="noStrike" cap="none" baseline="-25000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11</a:t>
              </a:r>
              <a:endParaRPr sz="3200" baseline="-25000">
                <a:solidFill>
                  <a:srgbClr val="FF0000"/>
                </a:solidFill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" name="Google Shape;601;p6">
              <a:extLst>
                <a:ext uri="{FF2B5EF4-FFF2-40B4-BE49-F238E27FC236}">
                  <a16:creationId xmlns:a16="http://schemas.microsoft.com/office/drawing/2014/main" id="{CDA33CCB-B9BB-17E0-DC32-75DB21D66C06}"/>
                </a:ext>
              </a:extLst>
            </p:cNvPr>
            <p:cNvSpPr txBox="1"/>
            <p:nvPr/>
          </p:nvSpPr>
          <p:spPr>
            <a:xfrm rot="18475899">
              <a:off x="5513650" y="1868910"/>
              <a:ext cx="1120467" cy="58473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W</a:t>
              </a:r>
              <a:r>
                <a:rPr lang="en-US" sz="3200" baseline="-25000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12</a:t>
              </a: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6" name="Google Shape;602;p6">
              <a:extLst>
                <a:ext uri="{FF2B5EF4-FFF2-40B4-BE49-F238E27FC236}">
                  <a16:creationId xmlns:a16="http://schemas.microsoft.com/office/drawing/2014/main" id="{65B46B86-7C5D-4E53-6A2E-B31E18AC3AC0}"/>
                </a:ext>
              </a:extLst>
            </p:cNvPr>
            <p:cNvSpPr txBox="1"/>
            <p:nvPr/>
          </p:nvSpPr>
          <p:spPr>
            <a:xfrm rot="18475899">
              <a:off x="5569098" y="5224924"/>
              <a:ext cx="832642" cy="58477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err="1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W</a:t>
              </a:r>
              <a:r>
                <a:rPr lang="en-US" sz="3200" baseline="-25000" err="1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ij</a:t>
              </a:r>
              <a:endParaRPr sz="3200" baseline="-25000">
                <a:solidFill>
                  <a:srgbClr val="FF0000"/>
                </a:solidFill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600;p6">
              <a:extLst>
                <a:ext uri="{FF2B5EF4-FFF2-40B4-BE49-F238E27FC236}">
                  <a16:creationId xmlns:a16="http://schemas.microsoft.com/office/drawing/2014/main" id="{59AB293E-1000-5AF2-36DD-BB087E8B0BB8}"/>
                </a:ext>
              </a:extLst>
            </p:cNvPr>
            <p:cNvSpPr txBox="1"/>
            <p:nvPr/>
          </p:nvSpPr>
          <p:spPr>
            <a:xfrm rot="18475899">
              <a:off x="7620143" y="634571"/>
              <a:ext cx="1117619" cy="58473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0" i="0" u="none" strike="noStrike" cap="none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W</a:t>
              </a:r>
              <a:r>
                <a:rPr lang="en-US" sz="3200" baseline="-25000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21</a:t>
              </a:r>
              <a:endParaRPr sz="3200" baseline="-25000">
                <a:solidFill>
                  <a:srgbClr val="FF0000"/>
                </a:solidFill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Google Shape;601;p6">
              <a:extLst>
                <a:ext uri="{FF2B5EF4-FFF2-40B4-BE49-F238E27FC236}">
                  <a16:creationId xmlns:a16="http://schemas.microsoft.com/office/drawing/2014/main" id="{F1DD78EE-0A85-0639-D7B0-DA5E0D9B5147}"/>
                </a:ext>
              </a:extLst>
            </p:cNvPr>
            <p:cNvSpPr txBox="1"/>
            <p:nvPr/>
          </p:nvSpPr>
          <p:spPr>
            <a:xfrm rot="18475899">
              <a:off x="7615844" y="1609650"/>
              <a:ext cx="1139950" cy="58473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W</a:t>
              </a:r>
              <a:r>
                <a:rPr lang="en-US" sz="3200" baseline="-25000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22</a:t>
              </a:r>
              <a:endParaRPr>
                <a:solidFill>
                  <a:srgbClr val="FF0000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9" name="Table 78">
                <a:extLst>
                  <a:ext uri="{FF2B5EF4-FFF2-40B4-BE49-F238E27FC236}">
                    <a16:creationId xmlns:a16="http://schemas.microsoft.com/office/drawing/2014/main" id="{C0C13996-9AF5-472E-8FA9-2E58A854301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28355186"/>
                  </p:ext>
                </p:extLst>
              </p:nvPr>
            </p:nvGraphicFramePr>
            <p:xfrm>
              <a:off x="545361" y="2116415"/>
              <a:ext cx="3825216" cy="1188276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3825216">
                      <a:extLst>
                        <a:ext uri="{9D8B030D-6E8A-4147-A177-3AD203B41FA5}">
                          <a16:colId xmlns:a16="http://schemas.microsoft.com/office/drawing/2014/main" val="1010133478"/>
                        </a:ext>
                      </a:extLst>
                    </a:gridCol>
                  </a:tblGrid>
                  <a:tr h="924093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b="0" i="1" smtClean="0">
                                    <a:effectLst/>
                                    <a:latin typeface="Cambria Math" panose="02040503050406030204" pitchFamily="18" charset="0"/>
                                    <a:ea typeface="Malgun Gothic" panose="020B0503020000020004" pitchFamily="34" charset="-127"/>
                                    <a:cs typeface="Times New Roman" panose="02020603050405020304" pitchFamily="18" charset="0"/>
                                  </a:rPr>
                                  <m:t>𝐻</m:t>
                                </m:r>
                                <m:r>
                                  <a:rPr lang="en-US" sz="2800" b="0" i="1" smtClean="0">
                                    <a:effectLst/>
                                    <a:latin typeface="Cambria Math" panose="02040503050406030204" pitchFamily="18" charset="0"/>
                                    <a:ea typeface="Malgun Gothic" panose="020B0503020000020004" pitchFamily="34" charset="-127"/>
                                    <a:cs typeface="Times New Roman" panose="02020603050405020304" pitchFamily="18" charset="0"/>
                                  </a:rPr>
                                  <m:t>=</m:t>
                                </m:r>
                                <m:nary>
                                  <m:naryPr>
                                    <m:chr m:val="∑"/>
                                    <m:subHide m:val="on"/>
                                    <m:supHide m:val="on"/>
                                    <m:ctrlPr>
                                      <a:rPr lang="en-US" sz="2800" b="0" i="1" smtClean="0">
                                        <a:effectLst/>
                                        <a:latin typeface="Cambria Math" panose="02040503050406030204" pitchFamily="18" charset="0"/>
                                        <a:ea typeface="Malgun Gothic" panose="020B0503020000020004" pitchFamily="34" charset="-127"/>
                                        <a:cs typeface="Times New Roman" panose="02020603050405020304" pitchFamily="18" charset="0"/>
                                      </a:rPr>
                                    </m:ctrlPr>
                                  </m:naryPr>
                                  <m:sub/>
                                  <m:sup/>
                                  <m:e>
                                    <m:sSub>
                                      <m:sSubPr>
                                        <m:ctrlPr>
                                          <a:rPr lang="en-US" sz="2800" b="0" i="1" smtClean="0">
                                            <a:effectLst/>
                                            <a:latin typeface="Cambria Math" panose="02040503050406030204" pitchFamily="18" charset="0"/>
                                            <a:ea typeface="Malgun Gothic" panose="020B0503020000020004" pitchFamily="34" charset="-127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800" b="0" i="1" smtClean="0">
                                            <a:effectLst/>
                                            <a:latin typeface="Cambria Math" panose="02040503050406030204" pitchFamily="18" charset="0"/>
                                            <a:ea typeface="Malgun Gothic" panose="020B0503020000020004" pitchFamily="34" charset="-127"/>
                                            <a:cs typeface="Times New Roman" panose="020206030504050203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2800" b="0" i="1" smtClean="0">
                                            <a:effectLst/>
                                            <a:latin typeface="Cambria Math" panose="02040503050406030204" pitchFamily="18" charset="0"/>
                                            <a:ea typeface="Malgun Gothic" panose="020B0503020000020004" pitchFamily="34" charset="-127"/>
                                            <a:cs typeface="Times New Roman" panose="020206030504050203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e>
                                </m:nary>
                                <m:sSub>
                                  <m:sSubPr>
                                    <m:ctrlPr>
                                      <a:rPr lang="en-US" sz="2800" b="0" i="1" smtClean="0">
                                        <a:effectLst/>
                                        <a:latin typeface="Cambria Math" panose="02040503050406030204" pitchFamily="18" charset="0"/>
                                        <a:ea typeface="Malgun Gothic" panose="020B0503020000020004" pitchFamily="34" charset="-127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effectLst/>
                                        <a:latin typeface="Cambria Math" panose="02040503050406030204" pitchFamily="18" charset="0"/>
                                        <a:ea typeface="Malgun Gothic" panose="020B0503020000020004" pitchFamily="34" charset="-127"/>
                                        <a:cs typeface="Times New Roman" panose="020206030504050203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effectLst/>
                                        <a:latin typeface="Cambria Math" panose="02040503050406030204" pitchFamily="18" charset="0"/>
                                        <a:ea typeface="Malgun Gothic" panose="020B0503020000020004" pitchFamily="34" charset="-127"/>
                                        <a:cs typeface="Times New Roman" panose="020206030504050203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  <m:r>
                                  <a:rPr lang="en-US" sz="2800" b="0" i="1" smtClean="0">
                                    <a:effectLst/>
                                    <a:latin typeface="Cambria Math" panose="02040503050406030204" pitchFamily="18" charset="0"/>
                                    <a:ea typeface="Malgun Gothic" panose="020B0503020000020004" pitchFamily="34" charset="-127"/>
                                    <a:cs typeface="Times New Roman" panose="02020603050405020304" pitchFamily="18" charset="0"/>
                                  </a:rPr>
                                  <m:t>+</m:t>
                                </m:r>
                                <m:r>
                                  <a:rPr lang="en-US" sz="2800" b="0" i="1" smtClean="0">
                                    <a:effectLst/>
                                    <a:latin typeface="Cambria Math" panose="02040503050406030204" pitchFamily="18" charset="0"/>
                                    <a:ea typeface="Malgun Gothic" panose="020B0503020000020004" pitchFamily="34" charset="-127"/>
                                    <a:cs typeface="Times New Roman" panose="02020603050405020304" pitchFamily="18" charset="0"/>
                                  </a:rPr>
                                  <m:t>𝑏</m:t>
                                </m:r>
                              </m:oMath>
                            </m:oMathPara>
                          </a14:m>
                          <a:endParaRPr lang="en-US" sz="2800" i="1" dirty="0">
                            <a:effectLst/>
                            <a:latin typeface="+mn-lt"/>
                            <a:ea typeface="Malgun Gothic" panose="020B0503020000020004" pitchFamily="34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55160247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9" name="Table 78">
                <a:extLst>
                  <a:ext uri="{FF2B5EF4-FFF2-40B4-BE49-F238E27FC236}">
                    <a16:creationId xmlns:a16="http://schemas.microsoft.com/office/drawing/2014/main" id="{C0C13996-9AF5-472E-8FA9-2E58A854301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28355186"/>
                  </p:ext>
                </p:extLst>
              </p:nvPr>
            </p:nvGraphicFramePr>
            <p:xfrm>
              <a:off x="545361" y="2116415"/>
              <a:ext cx="3825216" cy="1188276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3825216">
                      <a:extLst>
                        <a:ext uri="{9D8B030D-6E8A-4147-A177-3AD203B41FA5}">
                          <a16:colId xmlns:a16="http://schemas.microsoft.com/office/drawing/2014/main" val="1010133478"/>
                        </a:ext>
                      </a:extLst>
                    </a:gridCol>
                  </a:tblGrid>
                  <a:tr h="118827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2"/>
                          <a:stretch>
                            <a:fillRect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5160247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8151057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551261-8C9C-DDFD-CBDD-A477B73F91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604;p6">
            <a:extLst>
              <a:ext uri="{FF2B5EF4-FFF2-40B4-BE49-F238E27FC236}">
                <a16:creationId xmlns:a16="http://schemas.microsoft.com/office/drawing/2014/main" id="{2D5E8049-006A-80BA-6F01-38AAE943D101}"/>
              </a:ext>
            </a:extLst>
          </p:cNvPr>
          <p:cNvSpPr txBox="1"/>
          <p:nvPr/>
        </p:nvSpPr>
        <p:spPr>
          <a:xfrm>
            <a:off x="135924" y="4033861"/>
            <a:ext cx="4645277" cy="2244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875" rIns="0" bIns="0" anchor="t" anchorCtr="0">
            <a:spAutoFit/>
          </a:bodyPr>
          <a:lstStyle/>
          <a:p>
            <a:pPr marL="298450" marR="5080" lvl="0" indent="-285750" algn="l" rtl="0">
              <a:lnSpc>
                <a:spcPct val="1016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❑"/>
            </a:pPr>
            <a:r>
              <a:rPr lang="en-US" sz="2800" i="1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f</a:t>
            </a:r>
            <a:r>
              <a:rPr lang="en-US" sz="28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 is the activation function</a:t>
            </a:r>
            <a:endParaRPr sz="2800" dirty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  <a:p>
            <a:pPr marL="298450" marR="5080" lvl="0" indent="-285750" algn="l" rtl="0">
              <a:lnSpc>
                <a:spcPct val="101600"/>
              </a:lnSpc>
              <a:spcBef>
                <a:spcPts val="7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❑"/>
            </a:pPr>
            <a:r>
              <a:rPr lang="en-US" sz="2800" i="1" dirty="0" err="1">
                <a:solidFill>
                  <a:schemeClr val="dk1"/>
                </a:solidFill>
                <a:ea typeface="Calibri"/>
                <a:cs typeface="Calibri"/>
                <a:sym typeface="Calibri"/>
              </a:rPr>
              <a:t>w</a:t>
            </a:r>
            <a:r>
              <a:rPr lang="en-US" sz="2800" i="1" baseline="-25000" dirty="0" err="1">
                <a:solidFill>
                  <a:schemeClr val="dk1"/>
                </a:solidFill>
                <a:ea typeface="Calibri"/>
                <a:cs typeface="Calibri"/>
                <a:sym typeface="Calibri"/>
              </a:rPr>
              <a:t>ij</a:t>
            </a:r>
            <a:r>
              <a:rPr lang="en-US" sz="28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 is the weight</a:t>
            </a:r>
            <a:endParaRPr sz="2800" dirty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  <a:p>
            <a:pPr marL="298450" marR="5080" lvl="0" indent="-285750" algn="l" rtl="0">
              <a:lnSpc>
                <a:spcPct val="101600"/>
              </a:lnSpc>
              <a:spcBef>
                <a:spcPts val="7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❑"/>
            </a:pPr>
            <a:r>
              <a:rPr lang="en-US" sz="2800" i="1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b</a:t>
            </a:r>
            <a:r>
              <a:rPr lang="en-US" sz="28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 is the bias</a:t>
            </a:r>
            <a:endParaRPr sz="2800" dirty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  <a:p>
            <a:pPr marL="298450" marR="5080" lvl="0" indent="-285750" algn="l" rtl="0">
              <a:lnSpc>
                <a:spcPct val="101600"/>
              </a:lnSpc>
              <a:spcBef>
                <a:spcPts val="7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❑"/>
            </a:pPr>
            <a:r>
              <a:rPr lang="en-US" sz="28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A DNN has millions of weights and biases</a:t>
            </a:r>
            <a:endParaRPr sz="2800" dirty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605;p6">
            <a:extLst>
              <a:ext uri="{FF2B5EF4-FFF2-40B4-BE49-F238E27FC236}">
                <a16:creationId xmlns:a16="http://schemas.microsoft.com/office/drawing/2014/main" id="{FAA6C1E2-A393-8B7A-3E46-30A6012CB1CB}"/>
              </a:ext>
            </a:extLst>
          </p:cNvPr>
          <p:cNvSpPr txBox="1"/>
          <p:nvPr/>
        </p:nvSpPr>
        <p:spPr>
          <a:xfrm>
            <a:off x="577442" y="1434798"/>
            <a:ext cx="3925088" cy="4484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875" rIns="0" bIns="0" anchor="t" anchorCtr="0">
            <a:spAutoFit/>
          </a:bodyPr>
          <a:lstStyle/>
          <a:p>
            <a:pPr marL="12700" marR="5080" lvl="0" indent="0" algn="l" rtl="0">
              <a:lnSpc>
                <a:spcPct val="101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For each neuron H:</a:t>
            </a:r>
            <a:endParaRPr sz="2800">
              <a:solidFill>
                <a:schemeClr val="dk1"/>
              </a:solidFill>
              <a:ea typeface="Calibri"/>
              <a:cs typeface="Calibri"/>
              <a:sym typeface="Calibri"/>
            </a:endParaRP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DAB06528-BA14-ED63-75D9-01EB3768D854}"/>
              </a:ext>
            </a:extLst>
          </p:cNvPr>
          <p:cNvGrpSpPr/>
          <p:nvPr/>
        </p:nvGrpSpPr>
        <p:grpSpPr>
          <a:xfrm>
            <a:off x="4781202" y="311571"/>
            <a:ext cx="6722937" cy="6243315"/>
            <a:chOff x="4781202" y="311571"/>
            <a:chExt cx="6722937" cy="6243315"/>
          </a:xfrm>
        </p:grpSpPr>
        <p:grpSp>
          <p:nvGrpSpPr>
            <p:cNvPr id="3" name="Google Shape;534;p6">
              <a:extLst>
                <a:ext uri="{FF2B5EF4-FFF2-40B4-BE49-F238E27FC236}">
                  <a16:creationId xmlns:a16="http://schemas.microsoft.com/office/drawing/2014/main" id="{BC4E26FA-2292-02B7-D624-0936758ABE65}"/>
                </a:ext>
              </a:extLst>
            </p:cNvPr>
            <p:cNvGrpSpPr/>
            <p:nvPr/>
          </p:nvGrpSpPr>
          <p:grpSpPr>
            <a:xfrm>
              <a:off x="4781202" y="311571"/>
              <a:ext cx="6722937" cy="6243315"/>
              <a:chOff x="2828000" y="1793338"/>
              <a:chExt cx="7537901" cy="7000139"/>
            </a:xfrm>
          </p:grpSpPr>
          <p:sp>
            <p:nvSpPr>
              <p:cNvPr id="7" name="Google Shape;535;p6">
                <a:extLst>
                  <a:ext uri="{FF2B5EF4-FFF2-40B4-BE49-F238E27FC236}">
                    <a16:creationId xmlns:a16="http://schemas.microsoft.com/office/drawing/2014/main" id="{E403D21C-D84E-F445-705D-A1EF16DC5317}"/>
                  </a:ext>
                </a:extLst>
              </p:cNvPr>
              <p:cNvSpPr/>
              <p:nvPr/>
            </p:nvSpPr>
            <p:spPr>
              <a:xfrm>
                <a:off x="2828000" y="3219689"/>
                <a:ext cx="1046633" cy="1080291"/>
              </a:xfrm>
              <a:prstGeom prst="flowChartConnector">
                <a:avLst/>
              </a:prstGeom>
              <a:solidFill>
                <a:schemeClr val="accent6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200" b="0" i="0" u="none" strike="noStrike" cap="none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x</a:t>
                </a:r>
                <a:r>
                  <a:rPr lang="en-US" sz="3200" b="0" i="0" u="none" strike="noStrike" cap="none" baseline="-25000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1</a:t>
                </a:r>
                <a:endParaRPr sz="3200" b="0" i="0" u="none" strike="noStrike" cap="none" baseline="-25000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" name="Google Shape;536;p6">
                <a:extLst>
                  <a:ext uri="{FF2B5EF4-FFF2-40B4-BE49-F238E27FC236}">
                    <a16:creationId xmlns:a16="http://schemas.microsoft.com/office/drawing/2014/main" id="{ABC7C43F-C68D-A7F4-9EC6-6421AE6A0340}"/>
                  </a:ext>
                </a:extLst>
              </p:cNvPr>
              <p:cNvSpPr/>
              <p:nvPr/>
            </p:nvSpPr>
            <p:spPr>
              <a:xfrm>
                <a:off x="2828000" y="4725399"/>
                <a:ext cx="1046633" cy="1080291"/>
              </a:xfrm>
              <a:prstGeom prst="flowChartConnector">
                <a:avLst/>
              </a:prstGeom>
              <a:solidFill>
                <a:schemeClr val="accent6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200" b="0" i="0" u="none" strike="noStrike" cap="none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x</a:t>
                </a:r>
                <a:r>
                  <a:rPr lang="en-US" sz="3200" b="0" i="0" u="none" strike="noStrike" cap="none" baseline="-25000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2</a:t>
                </a:r>
                <a:endParaRPr sz="3200" b="0" i="0" u="none" strike="noStrike" cap="none" baseline="-25000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" name="Google Shape;537;p6">
                <a:extLst>
                  <a:ext uri="{FF2B5EF4-FFF2-40B4-BE49-F238E27FC236}">
                    <a16:creationId xmlns:a16="http://schemas.microsoft.com/office/drawing/2014/main" id="{B2939F68-25B6-E2C0-FB22-A081CDEF6B58}"/>
                  </a:ext>
                </a:extLst>
              </p:cNvPr>
              <p:cNvSpPr/>
              <p:nvPr/>
            </p:nvSpPr>
            <p:spPr>
              <a:xfrm>
                <a:off x="2828000" y="6209029"/>
                <a:ext cx="1046633" cy="1080291"/>
              </a:xfrm>
              <a:prstGeom prst="flowChartConnector">
                <a:avLst/>
              </a:prstGeom>
              <a:solidFill>
                <a:schemeClr val="accent6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200" b="0" i="0" u="none" strike="noStrike" cap="none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" name="Google Shape;538;p6">
                <a:extLst>
                  <a:ext uri="{FF2B5EF4-FFF2-40B4-BE49-F238E27FC236}">
                    <a16:creationId xmlns:a16="http://schemas.microsoft.com/office/drawing/2014/main" id="{3FEA865F-36EC-5E36-F9F6-C5D6FA14EA0D}"/>
                  </a:ext>
                </a:extLst>
              </p:cNvPr>
              <p:cNvSpPr/>
              <p:nvPr/>
            </p:nvSpPr>
            <p:spPr>
              <a:xfrm>
                <a:off x="9319268" y="3830902"/>
                <a:ext cx="1046633" cy="1080291"/>
              </a:xfrm>
              <a:prstGeom prst="flowChartConnector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200" b="0" i="0" u="none" strike="noStrike" cap="none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y</a:t>
                </a:r>
                <a:r>
                  <a:rPr lang="en-US" sz="3200" b="0" i="0" u="none" strike="noStrike" cap="none" baseline="-25000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1</a:t>
                </a:r>
                <a:endParaRPr sz="3200" b="0" i="0" u="none" strike="noStrike" cap="none" baseline="-25000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1" name="Google Shape;539;p6">
                <a:extLst>
                  <a:ext uri="{FF2B5EF4-FFF2-40B4-BE49-F238E27FC236}">
                    <a16:creationId xmlns:a16="http://schemas.microsoft.com/office/drawing/2014/main" id="{AAAB83B7-0A22-DC36-C1C1-FA6AAC27FE67}"/>
                  </a:ext>
                </a:extLst>
              </p:cNvPr>
              <p:cNvCxnSpPr>
                <a:stCxn id="7" idx="6"/>
                <a:endCxn id="25" idx="2"/>
              </p:cNvCxnSpPr>
              <p:nvPr/>
            </p:nvCxnSpPr>
            <p:spPr>
              <a:xfrm>
                <a:off x="3874633" y="3759835"/>
                <a:ext cx="1117200" cy="60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2" name="Google Shape;541;p6">
                <a:extLst>
                  <a:ext uri="{FF2B5EF4-FFF2-40B4-BE49-F238E27FC236}">
                    <a16:creationId xmlns:a16="http://schemas.microsoft.com/office/drawing/2014/main" id="{D3515B4B-8CE8-6BFD-80DB-36E0441C1289}"/>
                  </a:ext>
                </a:extLst>
              </p:cNvPr>
              <p:cNvCxnSpPr>
                <a:stCxn id="8" idx="6"/>
                <a:endCxn id="26" idx="2"/>
              </p:cNvCxnSpPr>
              <p:nvPr/>
            </p:nvCxnSpPr>
            <p:spPr>
              <a:xfrm rot="10800000" flipH="1">
                <a:off x="3874633" y="5222645"/>
                <a:ext cx="1117200" cy="429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3" name="Google Shape;543;p6">
                <a:extLst>
                  <a:ext uri="{FF2B5EF4-FFF2-40B4-BE49-F238E27FC236}">
                    <a16:creationId xmlns:a16="http://schemas.microsoft.com/office/drawing/2014/main" id="{61201594-A074-F1DE-318E-7694A414FD83}"/>
                  </a:ext>
                </a:extLst>
              </p:cNvPr>
              <p:cNvCxnSpPr>
                <a:stCxn id="9" idx="6"/>
                <a:endCxn id="27" idx="2"/>
              </p:cNvCxnSpPr>
              <p:nvPr/>
            </p:nvCxnSpPr>
            <p:spPr>
              <a:xfrm>
                <a:off x="3874633" y="6749174"/>
                <a:ext cx="11172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4" name="Google Shape;545;p6">
                <a:extLst>
                  <a:ext uri="{FF2B5EF4-FFF2-40B4-BE49-F238E27FC236}">
                    <a16:creationId xmlns:a16="http://schemas.microsoft.com/office/drawing/2014/main" id="{742FCA8D-36AB-F207-D508-D0ABAD55FF3A}"/>
                  </a:ext>
                </a:extLst>
              </p:cNvPr>
              <p:cNvCxnSpPr>
                <a:stCxn id="7" idx="6"/>
                <a:endCxn id="48" idx="2"/>
              </p:cNvCxnSpPr>
              <p:nvPr/>
            </p:nvCxnSpPr>
            <p:spPr>
              <a:xfrm rot="10800000" flipH="1">
                <a:off x="3874633" y="2333335"/>
                <a:ext cx="1117200" cy="1426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5" name="Google Shape;547;p6">
                <a:extLst>
                  <a:ext uri="{FF2B5EF4-FFF2-40B4-BE49-F238E27FC236}">
                    <a16:creationId xmlns:a16="http://schemas.microsoft.com/office/drawing/2014/main" id="{9F8BC445-D796-4CB4-43AA-57380ACB3994}"/>
                  </a:ext>
                </a:extLst>
              </p:cNvPr>
              <p:cNvCxnSpPr>
                <a:stCxn id="7" idx="6"/>
                <a:endCxn id="26" idx="2"/>
              </p:cNvCxnSpPr>
              <p:nvPr/>
            </p:nvCxnSpPr>
            <p:spPr>
              <a:xfrm>
                <a:off x="3874633" y="3759835"/>
                <a:ext cx="1117200" cy="14628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6" name="Google Shape;548;p6">
                <a:extLst>
                  <a:ext uri="{FF2B5EF4-FFF2-40B4-BE49-F238E27FC236}">
                    <a16:creationId xmlns:a16="http://schemas.microsoft.com/office/drawing/2014/main" id="{235D0F6A-A513-09B6-2CDE-A4862A12309D}"/>
                  </a:ext>
                </a:extLst>
              </p:cNvPr>
              <p:cNvCxnSpPr>
                <a:stCxn id="7" idx="6"/>
                <a:endCxn id="49" idx="2"/>
              </p:cNvCxnSpPr>
              <p:nvPr/>
            </p:nvCxnSpPr>
            <p:spPr>
              <a:xfrm>
                <a:off x="3874633" y="3759835"/>
                <a:ext cx="1117200" cy="4484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7" name="Google Shape;550;p6">
                <a:extLst>
                  <a:ext uri="{FF2B5EF4-FFF2-40B4-BE49-F238E27FC236}">
                    <a16:creationId xmlns:a16="http://schemas.microsoft.com/office/drawing/2014/main" id="{B63AFDAD-7C49-57C4-25A9-A2E4F4F0CFE3}"/>
                  </a:ext>
                </a:extLst>
              </p:cNvPr>
              <p:cNvCxnSpPr>
                <a:stCxn id="8" idx="6"/>
                <a:endCxn id="25" idx="2"/>
              </p:cNvCxnSpPr>
              <p:nvPr/>
            </p:nvCxnSpPr>
            <p:spPr>
              <a:xfrm rot="10800000" flipH="1">
                <a:off x="3874633" y="3765545"/>
                <a:ext cx="1117200" cy="15000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8" name="Google Shape;551;p6">
                <a:extLst>
                  <a:ext uri="{FF2B5EF4-FFF2-40B4-BE49-F238E27FC236}">
                    <a16:creationId xmlns:a16="http://schemas.microsoft.com/office/drawing/2014/main" id="{819A99F3-CA85-E183-5985-C97963A781B2}"/>
                  </a:ext>
                </a:extLst>
              </p:cNvPr>
              <p:cNvCxnSpPr>
                <a:stCxn id="8" idx="6"/>
                <a:endCxn id="48" idx="2"/>
              </p:cNvCxnSpPr>
              <p:nvPr/>
            </p:nvCxnSpPr>
            <p:spPr>
              <a:xfrm rot="10800000" flipH="1">
                <a:off x="3874633" y="2333345"/>
                <a:ext cx="1117200" cy="29322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9" name="Google Shape;552;p6">
                <a:extLst>
                  <a:ext uri="{FF2B5EF4-FFF2-40B4-BE49-F238E27FC236}">
                    <a16:creationId xmlns:a16="http://schemas.microsoft.com/office/drawing/2014/main" id="{5A5AA2C8-B3C3-B651-DEE8-65042171E6A8}"/>
                  </a:ext>
                </a:extLst>
              </p:cNvPr>
              <p:cNvCxnSpPr>
                <a:stCxn id="8" idx="6"/>
                <a:endCxn id="27" idx="2"/>
              </p:cNvCxnSpPr>
              <p:nvPr/>
            </p:nvCxnSpPr>
            <p:spPr>
              <a:xfrm>
                <a:off x="3874633" y="5265544"/>
                <a:ext cx="1117200" cy="1483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20" name="Google Shape;553;p6">
                <a:extLst>
                  <a:ext uri="{FF2B5EF4-FFF2-40B4-BE49-F238E27FC236}">
                    <a16:creationId xmlns:a16="http://schemas.microsoft.com/office/drawing/2014/main" id="{EF97779C-2AE9-B98A-4F44-BFCB525F64F7}"/>
                  </a:ext>
                </a:extLst>
              </p:cNvPr>
              <p:cNvCxnSpPr>
                <a:stCxn id="8" idx="6"/>
                <a:endCxn id="49" idx="2"/>
              </p:cNvCxnSpPr>
              <p:nvPr/>
            </p:nvCxnSpPr>
            <p:spPr>
              <a:xfrm>
                <a:off x="3874633" y="5265545"/>
                <a:ext cx="1117200" cy="2978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21" name="Google Shape;554;p6">
                <a:extLst>
                  <a:ext uri="{FF2B5EF4-FFF2-40B4-BE49-F238E27FC236}">
                    <a16:creationId xmlns:a16="http://schemas.microsoft.com/office/drawing/2014/main" id="{C8CF9BC5-62DF-DCF3-FC0E-A9F0909E5F1F}"/>
                  </a:ext>
                </a:extLst>
              </p:cNvPr>
              <p:cNvCxnSpPr>
                <a:stCxn id="9" idx="6"/>
                <a:endCxn id="48" idx="2"/>
              </p:cNvCxnSpPr>
              <p:nvPr/>
            </p:nvCxnSpPr>
            <p:spPr>
              <a:xfrm rot="10800000" flipH="1">
                <a:off x="3874633" y="2333474"/>
                <a:ext cx="1117200" cy="4415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22" name="Google Shape;555;p6">
                <a:extLst>
                  <a:ext uri="{FF2B5EF4-FFF2-40B4-BE49-F238E27FC236}">
                    <a16:creationId xmlns:a16="http://schemas.microsoft.com/office/drawing/2014/main" id="{574D424B-D6BC-0250-8FBC-B6C283F2863F}"/>
                  </a:ext>
                </a:extLst>
              </p:cNvPr>
              <p:cNvCxnSpPr>
                <a:stCxn id="9" idx="6"/>
                <a:endCxn id="25" idx="2"/>
              </p:cNvCxnSpPr>
              <p:nvPr/>
            </p:nvCxnSpPr>
            <p:spPr>
              <a:xfrm rot="10800000" flipH="1">
                <a:off x="3874633" y="3765674"/>
                <a:ext cx="1117200" cy="2983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23" name="Google Shape;556;p6">
                <a:extLst>
                  <a:ext uri="{FF2B5EF4-FFF2-40B4-BE49-F238E27FC236}">
                    <a16:creationId xmlns:a16="http://schemas.microsoft.com/office/drawing/2014/main" id="{8D01AE43-6423-951D-1AA6-183EEB0B241C}"/>
                  </a:ext>
                </a:extLst>
              </p:cNvPr>
              <p:cNvCxnSpPr>
                <a:stCxn id="9" idx="6"/>
                <a:endCxn id="26" idx="2"/>
              </p:cNvCxnSpPr>
              <p:nvPr/>
            </p:nvCxnSpPr>
            <p:spPr>
              <a:xfrm rot="10800000" flipH="1">
                <a:off x="3874633" y="5222474"/>
                <a:ext cx="1117200" cy="1526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24" name="Google Shape;557;p6">
                <a:extLst>
                  <a:ext uri="{FF2B5EF4-FFF2-40B4-BE49-F238E27FC236}">
                    <a16:creationId xmlns:a16="http://schemas.microsoft.com/office/drawing/2014/main" id="{CDF4B472-A601-69AF-F197-E36B73C9AFB2}"/>
                  </a:ext>
                </a:extLst>
              </p:cNvPr>
              <p:cNvCxnSpPr>
                <a:stCxn id="9" idx="6"/>
                <a:endCxn id="49" idx="2"/>
              </p:cNvCxnSpPr>
              <p:nvPr/>
            </p:nvCxnSpPr>
            <p:spPr>
              <a:xfrm>
                <a:off x="3874633" y="6749174"/>
                <a:ext cx="1117200" cy="14952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sp>
            <p:nvSpPr>
              <p:cNvPr id="25" name="Google Shape;540;p6">
                <a:extLst>
                  <a:ext uri="{FF2B5EF4-FFF2-40B4-BE49-F238E27FC236}">
                    <a16:creationId xmlns:a16="http://schemas.microsoft.com/office/drawing/2014/main" id="{EF54CD1B-6B79-63B8-76E4-A6A154DCF5CA}"/>
                  </a:ext>
                </a:extLst>
              </p:cNvPr>
              <p:cNvSpPr/>
              <p:nvPr/>
            </p:nvSpPr>
            <p:spPr>
              <a:xfrm>
                <a:off x="4991756" y="3225541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200" b="0" i="0" u="none" strike="noStrike" cap="none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H</a:t>
                </a:r>
                <a:r>
                  <a:rPr lang="en-US" sz="3200" b="0" i="0" u="none" strike="noStrike" cap="none" baseline="-25000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2</a:t>
                </a:r>
                <a:endParaRPr sz="3200" b="0" i="0" u="none" strike="noStrike" cap="none" baseline="-25000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" name="Google Shape;542;p6">
                <a:extLst>
                  <a:ext uri="{FF2B5EF4-FFF2-40B4-BE49-F238E27FC236}">
                    <a16:creationId xmlns:a16="http://schemas.microsoft.com/office/drawing/2014/main" id="{954B9C92-8BEE-1AD8-CF7A-95CA901163CB}"/>
                  </a:ext>
                </a:extLst>
              </p:cNvPr>
              <p:cNvSpPr/>
              <p:nvPr/>
            </p:nvSpPr>
            <p:spPr>
              <a:xfrm>
                <a:off x="4991756" y="4682392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200" b="0" i="0" u="none" strike="noStrike" cap="none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" name="Google Shape;544;p6">
                <a:extLst>
                  <a:ext uri="{FF2B5EF4-FFF2-40B4-BE49-F238E27FC236}">
                    <a16:creationId xmlns:a16="http://schemas.microsoft.com/office/drawing/2014/main" id="{0E5B85B0-D659-7DAC-02C1-113DF9354E2E}"/>
                  </a:ext>
                </a:extLst>
              </p:cNvPr>
              <p:cNvSpPr/>
              <p:nvPr/>
            </p:nvSpPr>
            <p:spPr>
              <a:xfrm>
                <a:off x="4991756" y="6209030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200" b="0" i="0" u="none" strike="noStrike" cap="none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" name="Google Shape;558;p6">
                <a:extLst>
                  <a:ext uri="{FF2B5EF4-FFF2-40B4-BE49-F238E27FC236}">
                    <a16:creationId xmlns:a16="http://schemas.microsoft.com/office/drawing/2014/main" id="{7A1A7792-4916-4EAA-65EF-E5C0E7549EBD}"/>
                  </a:ext>
                </a:extLst>
              </p:cNvPr>
              <p:cNvSpPr/>
              <p:nvPr/>
            </p:nvSpPr>
            <p:spPr>
              <a:xfrm>
                <a:off x="7155511" y="1802126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200" b="0" i="0" u="none" strike="noStrike" cap="none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H</a:t>
                </a:r>
                <a:endParaRPr sz="3200" b="0" i="0" u="none" strike="noStrike" cap="none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" name="Google Shape;559;p6">
                <a:extLst>
                  <a:ext uri="{FF2B5EF4-FFF2-40B4-BE49-F238E27FC236}">
                    <a16:creationId xmlns:a16="http://schemas.microsoft.com/office/drawing/2014/main" id="{1C4EF109-50BD-5A76-D89D-38BDAF5A615D}"/>
                  </a:ext>
                </a:extLst>
              </p:cNvPr>
              <p:cNvSpPr/>
              <p:nvPr/>
            </p:nvSpPr>
            <p:spPr>
              <a:xfrm>
                <a:off x="7155511" y="3234327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200" b="0" i="0" u="none" strike="noStrike" cap="none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" name="Google Shape;560;p6">
                <a:extLst>
                  <a:ext uri="{FF2B5EF4-FFF2-40B4-BE49-F238E27FC236}">
                    <a16:creationId xmlns:a16="http://schemas.microsoft.com/office/drawing/2014/main" id="{F7C50FF8-1639-A910-06D1-A9D4A2C71B31}"/>
                  </a:ext>
                </a:extLst>
              </p:cNvPr>
              <p:cNvSpPr/>
              <p:nvPr/>
            </p:nvSpPr>
            <p:spPr>
              <a:xfrm>
                <a:off x="7155511" y="4748882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200" b="0" i="0" u="none" strike="noStrike" cap="none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" name="Google Shape;561;p6">
                <a:extLst>
                  <a:ext uri="{FF2B5EF4-FFF2-40B4-BE49-F238E27FC236}">
                    <a16:creationId xmlns:a16="http://schemas.microsoft.com/office/drawing/2014/main" id="{B2B74937-5C6C-3667-C4D7-8C5DAA77BC6F}"/>
                  </a:ext>
                </a:extLst>
              </p:cNvPr>
              <p:cNvSpPr/>
              <p:nvPr/>
            </p:nvSpPr>
            <p:spPr>
              <a:xfrm>
                <a:off x="7155511" y="6239113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200" b="0" i="0" u="none" strike="noStrike" cap="none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" name="Google Shape;562;p6">
                <a:extLst>
                  <a:ext uri="{FF2B5EF4-FFF2-40B4-BE49-F238E27FC236}">
                    <a16:creationId xmlns:a16="http://schemas.microsoft.com/office/drawing/2014/main" id="{75E4CC62-F057-382D-774B-11F3F8E7A9CA}"/>
                  </a:ext>
                </a:extLst>
              </p:cNvPr>
              <p:cNvSpPr/>
              <p:nvPr/>
            </p:nvSpPr>
            <p:spPr>
              <a:xfrm>
                <a:off x="7155511" y="7713186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200" b="0" i="0" u="none" strike="noStrike" cap="none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33" name="Google Shape;563;p6">
                <a:extLst>
                  <a:ext uri="{FF2B5EF4-FFF2-40B4-BE49-F238E27FC236}">
                    <a16:creationId xmlns:a16="http://schemas.microsoft.com/office/drawing/2014/main" id="{E7920C7C-908D-0B3D-04FD-9D83D13E7BA7}"/>
                  </a:ext>
                </a:extLst>
              </p:cNvPr>
              <p:cNvCxnSpPr>
                <a:stCxn id="25" idx="6"/>
                <a:endCxn id="29" idx="2"/>
              </p:cNvCxnSpPr>
              <p:nvPr/>
            </p:nvCxnSpPr>
            <p:spPr>
              <a:xfrm>
                <a:off x="6038389" y="3765687"/>
                <a:ext cx="1117200" cy="8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4" name="Google Shape;564;p6">
                <a:extLst>
                  <a:ext uri="{FF2B5EF4-FFF2-40B4-BE49-F238E27FC236}">
                    <a16:creationId xmlns:a16="http://schemas.microsoft.com/office/drawing/2014/main" id="{CA5F97AB-3A68-72B6-FDD5-2ECEBFDCDD70}"/>
                  </a:ext>
                </a:extLst>
              </p:cNvPr>
              <p:cNvCxnSpPr>
                <a:stCxn id="26" idx="6"/>
                <a:endCxn id="30" idx="2"/>
              </p:cNvCxnSpPr>
              <p:nvPr/>
            </p:nvCxnSpPr>
            <p:spPr>
              <a:xfrm>
                <a:off x="6038389" y="5222538"/>
                <a:ext cx="1117200" cy="666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5" name="Google Shape;565;p6">
                <a:extLst>
                  <a:ext uri="{FF2B5EF4-FFF2-40B4-BE49-F238E27FC236}">
                    <a16:creationId xmlns:a16="http://schemas.microsoft.com/office/drawing/2014/main" id="{5BEA55B7-8888-6793-4C48-DCDB270DAE17}"/>
                  </a:ext>
                </a:extLst>
              </p:cNvPr>
              <p:cNvCxnSpPr>
                <a:stCxn id="27" idx="6"/>
                <a:endCxn id="31" idx="2"/>
              </p:cNvCxnSpPr>
              <p:nvPr/>
            </p:nvCxnSpPr>
            <p:spPr>
              <a:xfrm>
                <a:off x="6038389" y="6749176"/>
                <a:ext cx="1117200" cy="300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6" name="Google Shape;566;p6">
                <a:extLst>
                  <a:ext uri="{FF2B5EF4-FFF2-40B4-BE49-F238E27FC236}">
                    <a16:creationId xmlns:a16="http://schemas.microsoft.com/office/drawing/2014/main" id="{FB49949F-3BE2-4908-DA39-4C7A1D90A638}"/>
                  </a:ext>
                </a:extLst>
              </p:cNvPr>
              <p:cNvCxnSpPr>
                <a:stCxn id="25" idx="6"/>
                <a:endCxn id="28" idx="2"/>
              </p:cNvCxnSpPr>
              <p:nvPr/>
            </p:nvCxnSpPr>
            <p:spPr>
              <a:xfrm rot="10800000" flipH="1">
                <a:off x="6038389" y="2342187"/>
                <a:ext cx="1117200" cy="1423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7" name="Google Shape;567;p6">
                <a:extLst>
                  <a:ext uri="{FF2B5EF4-FFF2-40B4-BE49-F238E27FC236}">
                    <a16:creationId xmlns:a16="http://schemas.microsoft.com/office/drawing/2014/main" id="{6FE20C4F-9DD3-F205-CE6C-CC1B392F88EF}"/>
                  </a:ext>
                </a:extLst>
              </p:cNvPr>
              <p:cNvCxnSpPr>
                <a:stCxn id="25" idx="6"/>
                <a:endCxn id="30" idx="2"/>
              </p:cNvCxnSpPr>
              <p:nvPr/>
            </p:nvCxnSpPr>
            <p:spPr>
              <a:xfrm>
                <a:off x="6038389" y="3765687"/>
                <a:ext cx="1117200" cy="1523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8" name="Google Shape;568;p6">
                <a:extLst>
                  <a:ext uri="{FF2B5EF4-FFF2-40B4-BE49-F238E27FC236}">
                    <a16:creationId xmlns:a16="http://schemas.microsoft.com/office/drawing/2014/main" id="{AEC48985-9AAD-FA0D-6EB1-B10C42D278BC}"/>
                  </a:ext>
                </a:extLst>
              </p:cNvPr>
              <p:cNvCxnSpPr>
                <a:stCxn id="25" idx="6"/>
                <a:endCxn id="31" idx="2"/>
              </p:cNvCxnSpPr>
              <p:nvPr/>
            </p:nvCxnSpPr>
            <p:spPr>
              <a:xfrm>
                <a:off x="6038389" y="3765687"/>
                <a:ext cx="1117200" cy="3013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9" name="Google Shape;569;p6">
                <a:extLst>
                  <a:ext uri="{FF2B5EF4-FFF2-40B4-BE49-F238E27FC236}">
                    <a16:creationId xmlns:a16="http://schemas.microsoft.com/office/drawing/2014/main" id="{65B8CA62-E538-F513-78B5-042DDFD88CE8}"/>
                  </a:ext>
                </a:extLst>
              </p:cNvPr>
              <p:cNvCxnSpPr>
                <a:stCxn id="25" idx="6"/>
                <a:endCxn id="32" idx="2"/>
              </p:cNvCxnSpPr>
              <p:nvPr/>
            </p:nvCxnSpPr>
            <p:spPr>
              <a:xfrm>
                <a:off x="6038389" y="3765687"/>
                <a:ext cx="1117200" cy="4487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0" name="Google Shape;570;p6">
                <a:extLst>
                  <a:ext uri="{FF2B5EF4-FFF2-40B4-BE49-F238E27FC236}">
                    <a16:creationId xmlns:a16="http://schemas.microsoft.com/office/drawing/2014/main" id="{CE1F6958-AC20-242B-0C86-0561CF16A95F}"/>
                  </a:ext>
                </a:extLst>
              </p:cNvPr>
              <p:cNvCxnSpPr>
                <a:stCxn id="26" idx="6"/>
                <a:endCxn id="29" idx="2"/>
              </p:cNvCxnSpPr>
              <p:nvPr/>
            </p:nvCxnSpPr>
            <p:spPr>
              <a:xfrm rot="10800000" flipH="1">
                <a:off x="6038389" y="3774438"/>
                <a:ext cx="1117200" cy="14481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1" name="Google Shape;571;p6">
                <a:extLst>
                  <a:ext uri="{FF2B5EF4-FFF2-40B4-BE49-F238E27FC236}">
                    <a16:creationId xmlns:a16="http://schemas.microsoft.com/office/drawing/2014/main" id="{3F331305-B85D-88FD-56CD-41E54801E750}"/>
                  </a:ext>
                </a:extLst>
              </p:cNvPr>
              <p:cNvCxnSpPr>
                <a:stCxn id="26" idx="6"/>
                <a:endCxn id="28" idx="2"/>
              </p:cNvCxnSpPr>
              <p:nvPr/>
            </p:nvCxnSpPr>
            <p:spPr>
              <a:xfrm rot="10800000" flipH="1">
                <a:off x="6038389" y="2342238"/>
                <a:ext cx="1117200" cy="28803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2" name="Google Shape;572;p6">
                <a:extLst>
                  <a:ext uri="{FF2B5EF4-FFF2-40B4-BE49-F238E27FC236}">
                    <a16:creationId xmlns:a16="http://schemas.microsoft.com/office/drawing/2014/main" id="{2BC4B059-93B8-496A-001D-A7FC3E10B803}"/>
                  </a:ext>
                </a:extLst>
              </p:cNvPr>
              <p:cNvCxnSpPr>
                <a:stCxn id="26" idx="6"/>
                <a:endCxn id="31" idx="2"/>
              </p:cNvCxnSpPr>
              <p:nvPr/>
            </p:nvCxnSpPr>
            <p:spPr>
              <a:xfrm>
                <a:off x="6038389" y="5222538"/>
                <a:ext cx="1117200" cy="1556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3" name="Google Shape;573;p6">
                <a:extLst>
                  <a:ext uri="{FF2B5EF4-FFF2-40B4-BE49-F238E27FC236}">
                    <a16:creationId xmlns:a16="http://schemas.microsoft.com/office/drawing/2014/main" id="{C4AB13BD-6E81-C8AC-B14B-64C1CE2256D6}"/>
                  </a:ext>
                </a:extLst>
              </p:cNvPr>
              <p:cNvCxnSpPr>
                <a:stCxn id="26" idx="6"/>
                <a:endCxn id="32" idx="2"/>
              </p:cNvCxnSpPr>
              <p:nvPr/>
            </p:nvCxnSpPr>
            <p:spPr>
              <a:xfrm>
                <a:off x="6038389" y="5222538"/>
                <a:ext cx="1117200" cy="30309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4" name="Google Shape;574;p6">
                <a:extLst>
                  <a:ext uri="{FF2B5EF4-FFF2-40B4-BE49-F238E27FC236}">
                    <a16:creationId xmlns:a16="http://schemas.microsoft.com/office/drawing/2014/main" id="{554DE295-4412-D1E5-E253-DC09648E72AC}"/>
                  </a:ext>
                </a:extLst>
              </p:cNvPr>
              <p:cNvCxnSpPr>
                <a:stCxn id="27" idx="6"/>
                <a:endCxn id="28" idx="2"/>
              </p:cNvCxnSpPr>
              <p:nvPr/>
            </p:nvCxnSpPr>
            <p:spPr>
              <a:xfrm rot="10800000" flipH="1">
                <a:off x="6038389" y="2342176"/>
                <a:ext cx="1117200" cy="44070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5" name="Google Shape;575;p6">
                <a:extLst>
                  <a:ext uri="{FF2B5EF4-FFF2-40B4-BE49-F238E27FC236}">
                    <a16:creationId xmlns:a16="http://schemas.microsoft.com/office/drawing/2014/main" id="{30E4C045-4E7F-A43B-D561-DB5F74C17DCB}"/>
                  </a:ext>
                </a:extLst>
              </p:cNvPr>
              <p:cNvCxnSpPr>
                <a:stCxn id="27" idx="6"/>
                <a:endCxn id="29" idx="2"/>
              </p:cNvCxnSpPr>
              <p:nvPr/>
            </p:nvCxnSpPr>
            <p:spPr>
              <a:xfrm rot="10800000" flipH="1">
                <a:off x="6038389" y="3774376"/>
                <a:ext cx="1117200" cy="29748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6" name="Google Shape;576;p6">
                <a:extLst>
                  <a:ext uri="{FF2B5EF4-FFF2-40B4-BE49-F238E27FC236}">
                    <a16:creationId xmlns:a16="http://schemas.microsoft.com/office/drawing/2014/main" id="{25ECA5D4-7346-8336-1C8E-78AB78994F6D}"/>
                  </a:ext>
                </a:extLst>
              </p:cNvPr>
              <p:cNvCxnSpPr>
                <a:stCxn id="27" idx="6"/>
                <a:endCxn id="30" idx="2"/>
              </p:cNvCxnSpPr>
              <p:nvPr/>
            </p:nvCxnSpPr>
            <p:spPr>
              <a:xfrm rot="10800000" flipH="1">
                <a:off x="6038389" y="5289076"/>
                <a:ext cx="1117200" cy="14601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7" name="Google Shape;577;p6">
                <a:extLst>
                  <a:ext uri="{FF2B5EF4-FFF2-40B4-BE49-F238E27FC236}">
                    <a16:creationId xmlns:a16="http://schemas.microsoft.com/office/drawing/2014/main" id="{9BFD506B-D285-B3E0-0DA5-C52826015B17}"/>
                  </a:ext>
                </a:extLst>
              </p:cNvPr>
              <p:cNvCxnSpPr>
                <a:stCxn id="27" idx="6"/>
                <a:endCxn id="32" idx="2"/>
              </p:cNvCxnSpPr>
              <p:nvPr/>
            </p:nvCxnSpPr>
            <p:spPr>
              <a:xfrm>
                <a:off x="6038389" y="6749176"/>
                <a:ext cx="1117200" cy="15042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sp>
            <p:nvSpPr>
              <p:cNvPr id="48" name="Google Shape;546;p6">
                <a:extLst>
                  <a:ext uri="{FF2B5EF4-FFF2-40B4-BE49-F238E27FC236}">
                    <a16:creationId xmlns:a16="http://schemas.microsoft.com/office/drawing/2014/main" id="{B5648AF1-2D99-3E92-D1FC-64C507266A93}"/>
                  </a:ext>
                </a:extLst>
              </p:cNvPr>
              <p:cNvSpPr/>
              <p:nvPr/>
            </p:nvSpPr>
            <p:spPr>
              <a:xfrm>
                <a:off x="4991756" y="1793338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200" b="0" i="0" u="none" strike="noStrike" cap="none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H</a:t>
                </a:r>
                <a:r>
                  <a:rPr lang="en-US" sz="3200" baseline="-25000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1</a:t>
                </a:r>
                <a:endParaRPr lang="en-US" sz="3200" b="0" i="0" u="none" strike="noStrike" cap="none" baseline="-25000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" name="Google Shape;549;p6">
                <a:extLst>
                  <a:ext uri="{FF2B5EF4-FFF2-40B4-BE49-F238E27FC236}">
                    <a16:creationId xmlns:a16="http://schemas.microsoft.com/office/drawing/2014/main" id="{97606D84-BDB3-7817-2E89-C182E2C4839B}"/>
                  </a:ext>
                </a:extLst>
              </p:cNvPr>
              <p:cNvSpPr/>
              <p:nvPr/>
            </p:nvSpPr>
            <p:spPr>
              <a:xfrm>
                <a:off x="4991756" y="7704169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200" b="0" i="0" u="none" strike="noStrike" cap="none" err="1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H</a:t>
                </a:r>
                <a:r>
                  <a:rPr lang="en-US" sz="3200" baseline="-25000" err="1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k</a:t>
                </a:r>
                <a:endParaRPr lang="en-US" sz="3200" b="0" i="0" u="none" strike="noStrike" cap="none" baseline="-25000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50" name="Google Shape;578;p6">
                <a:extLst>
                  <a:ext uri="{FF2B5EF4-FFF2-40B4-BE49-F238E27FC236}">
                    <a16:creationId xmlns:a16="http://schemas.microsoft.com/office/drawing/2014/main" id="{5F381105-BE3F-EC01-8FFD-8BE4F82243AB}"/>
                  </a:ext>
                </a:extLst>
              </p:cNvPr>
              <p:cNvCxnSpPr>
                <a:stCxn id="48" idx="6"/>
                <a:endCxn id="28" idx="2"/>
              </p:cNvCxnSpPr>
              <p:nvPr/>
            </p:nvCxnSpPr>
            <p:spPr>
              <a:xfrm>
                <a:off x="6038389" y="2333484"/>
                <a:ext cx="1117200" cy="8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1" name="Google Shape;579;p6">
                <a:extLst>
                  <a:ext uri="{FF2B5EF4-FFF2-40B4-BE49-F238E27FC236}">
                    <a16:creationId xmlns:a16="http://schemas.microsoft.com/office/drawing/2014/main" id="{41928840-9F79-3F3B-E369-17D6514E2E0E}"/>
                  </a:ext>
                </a:extLst>
              </p:cNvPr>
              <p:cNvCxnSpPr>
                <a:stCxn id="48" idx="6"/>
                <a:endCxn id="29" idx="2"/>
              </p:cNvCxnSpPr>
              <p:nvPr/>
            </p:nvCxnSpPr>
            <p:spPr>
              <a:xfrm>
                <a:off x="6038389" y="2333484"/>
                <a:ext cx="1117200" cy="14409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2" name="Google Shape;580;p6">
                <a:extLst>
                  <a:ext uri="{FF2B5EF4-FFF2-40B4-BE49-F238E27FC236}">
                    <a16:creationId xmlns:a16="http://schemas.microsoft.com/office/drawing/2014/main" id="{D4712549-64A2-83A3-FA5A-8AF94D9AABBC}"/>
                  </a:ext>
                </a:extLst>
              </p:cNvPr>
              <p:cNvCxnSpPr>
                <a:stCxn id="48" idx="6"/>
                <a:endCxn id="30" idx="2"/>
              </p:cNvCxnSpPr>
              <p:nvPr/>
            </p:nvCxnSpPr>
            <p:spPr>
              <a:xfrm>
                <a:off x="6038389" y="2333484"/>
                <a:ext cx="1117200" cy="29556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3" name="Google Shape;581;p6">
                <a:extLst>
                  <a:ext uri="{FF2B5EF4-FFF2-40B4-BE49-F238E27FC236}">
                    <a16:creationId xmlns:a16="http://schemas.microsoft.com/office/drawing/2014/main" id="{D9BB52A5-4AE1-E240-CEF3-7A1C7BA63871}"/>
                  </a:ext>
                </a:extLst>
              </p:cNvPr>
              <p:cNvCxnSpPr>
                <a:stCxn id="48" idx="6"/>
                <a:endCxn id="31" idx="2"/>
              </p:cNvCxnSpPr>
              <p:nvPr/>
            </p:nvCxnSpPr>
            <p:spPr>
              <a:xfrm>
                <a:off x="6038389" y="2333484"/>
                <a:ext cx="1117200" cy="4445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4" name="Google Shape;582;p6">
                <a:extLst>
                  <a:ext uri="{FF2B5EF4-FFF2-40B4-BE49-F238E27FC236}">
                    <a16:creationId xmlns:a16="http://schemas.microsoft.com/office/drawing/2014/main" id="{505D8A2C-609F-C0B0-27C4-C75AA031567E}"/>
                  </a:ext>
                </a:extLst>
              </p:cNvPr>
              <p:cNvCxnSpPr>
                <a:stCxn id="48" idx="6"/>
                <a:endCxn id="32" idx="2"/>
              </p:cNvCxnSpPr>
              <p:nvPr/>
            </p:nvCxnSpPr>
            <p:spPr>
              <a:xfrm>
                <a:off x="6038389" y="2333484"/>
                <a:ext cx="1117200" cy="59199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5" name="Google Shape;583;p6">
                <a:extLst>
                  <a:ext uri="{FF2B5EF4-FFF2-40B4-BE49-F238E27FC236}">
                    <a16:creationId xmlns:a16="http://schemas.microsoft.com/office/drawing/2014/main" id="{9BD2011E-9364-071C-6C55-1548E4040774}"/>
                  </a:ext>
                </a:extLst>
              </p:cNvPr>
              <p:cNvCxnSpPr>
                <a:stCxn id="49" idx="6"/>
                <a:endCxn id="32" idx="2"/>
              </p:cNvCxnSpPr>
              <p:nvPr/>
            </p:nvCxnSpPr>
            <p:spPr>
              <a:xfrm>
                <a:off x="6038389" y="8244315"/>
                <a:ext cx="1117200" cy="90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6" name="Google Shape;584;p6">
                <a:extLst>
                  <a:ext uri="{FF2B5EF4-FFF2-40B4-BE49-F238E27FC236}">
                    <a16:creationId xmlns:a16="http://schemas.microsoft.com/office/drawing/2014/main" id="{8A2AFD91-9B61-AAC7-D7C6-D404BA96E665}"/>
                  </a:ext>
                </a:extLst>
              </p:cNvPr>
              <p:cNvCxnSpPr>
                <a:stCxn id="49" idx="6"/>
                <a:endCxn id="31" idx="2"/>
              </p:cNvCxnSpPr>
              <p:nvPr/>
            </p:nvCxnSpPr>
            <p:spPr>
              <a:xfrm rot="10800000" flipH="1">
                <a:off x="6038389" y="6779115"/>
                <a:ext cx="1117200" cy="14652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7" name="Google Shape;585;p6">
                <a:extLst>
                  <a:ext uri="{FF2B5EF4-FFF2-40B4-BE49-F238E27FC236}">
                    <a16:creationId xmlns:a16="http://schemas.microsoft.com/office/drawing/2014/main" id="{37C17AF0-4C92-1C52-1DA2-0FA7E29C9788}"/>
                  </a:ext>
                </a:extLst>
              </p:cNvPr>
              <p:cNvCxnSpPr>
                <a:stCxn id="49" idx="6"/>
                <a:endCxn id="30" idx="2"/>
              </p:cNvCxnSpPr>
              <p:nvPr/>
            </p:nvCxnSpPr>
            <p:spPr>
              <a:xfrm rot="10800000" flipH="1">
                <a:off x="6038389" y="5289015"/>
                <a:ext cx="1117200" cy="29553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8" name="Google Shape;586;p6">
                <a:extLst>
                  <a:ext uri="{FF2B5EF4-FFF2-40B4-BE49-F238E27FC236}">
                    <a16:creationId xmlns:a16="http://schemas.microsoft.com/office/drawing/2014/main" id="{22792B95-2E48-FFB0-53CF-4FCAE1393334}"/>
                  </a:ext>
                </a:extLst>
              </p:cNvPr>
              <p:cNvCxnSpPr>
                <a:stCxn id="49" idx="6"/>
                <a:endCxn id="29" idx="2"/>
              </p:cNvCxnSpPr>
              <p:nvPr/>
            </p:nvCxnSpPr>
            <p:spPr>
              <a:xfrm rot="10800000" flipH="1">
                <a:off x="6038389" y="3774615"/>
                <a:ext cx="1117200" cy="4469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9" name="Google Shape;587;p6">
                <a:extLst>
                  <a:ext uri="{FF2B5EF4-FFF2-40B4-BE49-F238E27FC236}">
                    <a16:creationId xmlns:a16="http://schemas.microsoft.com/office/drawing/2014/main" id="{EF3B35AC-1FFF-839F-204A-A30E802BE440}"/>
                  </a:ext>
                </a:extLst>
              </p:cNvPr>
              <p:cNvCxnSpPr>
                <a:stCxn id="49" idx="6"/>
                <a:endCxn id="28" idx="2"/>
              </p:cNvCxnSpPr>
              <p:nvPr/>
            </p:nvCxnSpPr>
            <p:spPr>
              <a:xfrm rot="10800000" flipH="1">
                <a:off x="6038389" y="2342415"/>
                <a:ext cx="1117200" cy="59019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60" name="Google Shape;588;p6">
                <a:extLst>
                  <a:ext uri="{FF2B5EF4-FFF2-40B4-BE49-F238E27FC236}">
                    <a16:creationId xmlns:a16="http://schemas.microsoft.com/office/drawing/2014/main" id="{E2A85EFD-6579-B40E-F5E7-0AC597FD9D43}"/>
                  </a:ext>
                </a:extLst>
              </p:cNvPr>
              <p:cNvCxnSpPr>
                <a:stCxn id="28" idx="6"/>
                <a:endCxn id="10" idx="2"/>
              </p:cNvCxnSpPr>
              <p:nvPr/>
            </p:nvCxnSpPr>
            <p:spPr>
              <a:xfrm>
                <a:off x="8202144" y="2342271"/>
                <a:ext cx="1117200" cy="20289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61" name="Google Shape;589;p6">
                <a:extLst>
                  <a:ext uri="{FF2B5EF4-FFF2-40B4-BE49-F238E27FC236}">
                    <a16:creationId xmlns:a16="http://schemas.microsoft.com/office/drawing/2014/main" id="{1BDC711B-13B2-533E-C6FA-20C4A54E6517}"/>
                  </a:ext>
                </a:extLst>
              </p:cNvPr>
              <p:cNvCxnSpPr>
                <a:stCxn id="29" idx="6"/>
                <a:endCxn id="10" idx="2"/>
              </p:cNvCxnSpPr>
              <p:nvPr/>
            </p:nvCxnSpPr>
            <p:spPr>
              <a:xfrm>
                <a:off x="8202144" y="3774473"/>
                <a:ext cx="1117200" cy="596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62" name="Google Shape;590;p6">
                <a:extLst>
                  <a:ext uri="{FF2B5EF4-FFF2-40B4-BE49-F238E27FC236}">
                    <a16:creationId xmlns:a16="http://schemas.microsoft.com/office/drawing/2014/main" id="{33065060-1EEB-B789-DB06-60011FCD16E8}"/>
                  </a:ext>
                </a:extLst>
              </p:cNvPr>
              <p:cNvCxnSpPr>
                <a:stCxn id="30" idx="6"/>
                <a:endCxn id="10" idx="2"/>
              </p:cNvCxnSpPr>
              <p:nvPr/>
            </p:nvCxnSpPr>
            <p:spPr>
              <a:xfrm rot="10800000" flipH="1">
                <a:off x="8202144" y="4371028"/>
                <a:ext cx="1117200" cy="9180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63" name="Google Shape;591;p6">
                <a:extLst>
                  <a:ext uri="{FF2B5EF4-FFF2-40B4-BE49-F238E27FC236}">
                    <a16:creationId xmlns:a16="http://schemas.microsoft.com/office/drawing/2014/main" id="{2724EA96-5A0D-E012-AB2B-A918A7747ABC}"/>
                  </a:ext>
                </a:extLst>
              </p:cNvPr>
              <p:cNvCxnSpPr>
                <a:stCxn id="31" idx="6"/>
                <a:endCxn id="10" idx="2"/>
              </p:cNvCxnSpPr>
              <p:nvPr/>
            </p:nvCxnSpPr>
            <p:spPr>
              <a:xfrm rot="10800000" flipH="1">
                <a:off x="8202144" y="4371159"/>
                <a:ext cx="1117200" cy="24081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64" name="Google Shape;592;p6">
                <a:extLst>
                  <a:ext uri="{FF2B5EF4-FFF2-40B4-BE49-F238E27FC236}">
                    <a16:creationId xmlns:a16="http://schemas.microsoft.com/office/drawing/2014/main" id="{255F4752-00A1-E95E-9C46-32AF2A2BAD31}"/>
                  </a:ext>
                </a:extLst>
              </p:cNvPr>
              <p:cNvCxnSpPr>
                <a:stCxn id="32" idx="6"/>
                <a:endCxn id="10" idx="2"/>
              </p:cNvCxnSpPr>
              <p:nvPr/>
            </p:nvCxnSpPr>
            <p:spPr>
              <a:xfrm rot="10800000" flipH="1">
                <a:off x="8202144" y="4371032"/>
                <a:ext cx="1117200" cy="38823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sp>
            <p:nvSpPr>
              <p:cNvPr id="65" name="Google Shape;593;p6">
                <a:extLst>
                  <a:ext uri="{FF2B5EF4-FFF2-40B4-BE49-F238E27FC236}">
                    <a16:creationId xmlns:a16="http://schemas.microsoft.com/office/drawing/2014/main" id="{24228506-CA99-C663-E619-DD66DEECED6A}"/>
                  </a:ext>
                </a:extLst>
              </p:cNvPr>
              <p:cNvSpPr/>
              <p:nvPr/>
            </p:nvSpPr>
            <p:spPr>
              <a:xfrm>
                <a:off x="9319268" y="5687963"/>
                <a:ext cx="1046633" cy="1080291"/>
              </a:xfrm>
              <a:prstGeom prst="flowChartConnector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200" b="0" i="0" u="none" strike="noStrike" cap="none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y</a:t>
                </a:r>
                <a:r>
                  <a:rPr lang="en-US" sz="3200" b="0" i="0" u="none" strike="noStrike" cap="none" baseline="-25000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2</a:t>
                </a:r>
                <a:endParaRPr sz="3200" b="0" i="0" u="none" strike="noStrike" cap="none" baseline="-25000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66" name="Google Shape;594;p6">
                <a:extLst>
                  <a:ext uri="{FF2B5EF4-FFF2-40B4-BE49-F238E27FC236}">
                    <a16:creationId xmlns:a16="http://schemas.microsoft.com/office/drawing/2014/main" id="{6CC85A51-ED28-4B1A-C665-8A242E443626}"/>
                  </a:ext>
                </a:extLst>
              </p:cNvPr>
              <p:cNvCxnSpPr>
                <a:stCxn id="29" idx="6"/>
                <a:endCxn id="65" idx="2"/>
              </p:cNvCxnSpPr>
              <p:nvPr/>
            </p:nvCxnSpPr>
            <p:spPr>
              <a:xfrm>
                <a:off x="8202144" y="3774473"/>
                <a:ext cx="1117200" cy="2453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67" name="Google Shape;595;p6">
                <a:extLst>
                  <a:ext uri="{FF2B5EF4-FFF2-40B4-BE49-F238E27FC236}">
                    <a16:creationId xmlns:a16="http://schemas.microsoft.com/office/drawing/2014/main" id="{E34883AB-30C6-A9D6-B9D0-FF6E20986B8A}"/>
                  </a:ext>
                </a:extLst>
              </p:cNvPr>
              <p:cNvCxnSpPr>
                <a:stCxn id="30" idx="6"/>
                <a:endCxn id="65" idx="2"/>
              </p:cNvCxnSpPr>
              <p:nvPr/>
            </p:nvCxnSpPr>
            <p:spPr>
              <a:xfrm>
                <a:off x="8202144" y="5289028"/>
                <a:ext cx="1117200" cy="9390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68" name="Google Shape;596;p6">
                <a:extLst>
                  <a:ext uri="{FF2B5EF4-FFF2-40B4-BE49-F238E27FC236}">
                    <a16:creationId xmlns:a16="http://schemas.microsoft.com/office/drawing/2014/main" id="{C64EFDA9-9902-A555-A832-AA719EBDE8E8}"/>
                  </a:ext>
                </a:extLst>
              </p:cNvPr>
              <p:cNvCxnSpPr>
                <a:stCxn id="31" idx="6"/>
                <a:endCxn id="65" idx="2"/>
              </p:cNvCxnSpPr>
              <p:nvPr/>
            </p:nvCxnSpPr>
            <p:spPr>
              <a:xfrm rot="10800000" flipH="1">
                <a:off x="8202144" y="6228159"/>
                <a:ext cx="1117200" cy="5511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69" name="Google Shape;597;p6">
                <a:extLst>
                  <a:ext uri="{FF2B5EF4-FFF2-40B4-BE49-F238E27FC236}">
                    <a16:creationId xmlns:a16="http://schemas.microsoft.com/office/drawing/2014/main" id="{F2E77A5E-1B55-33C2-EE04-935F4165F0CA}"/>
                  </a:ext>
                </a:extLst>
              </p:cNvPr>
              <p:cNvCxnSpPr>
                <a:stCxn id="32" idx="6"/>
                <a:endCxn id="65" idx="2"/>
              </p:cNvCxnSpPr>
              <p:nvPr/>
            </p:nvCxnSpPr>
            <p:spPr>
              <a:xfrm rot="10800000" flipH="1">
                <a:off x="8202144" y="6228032"/>
                <a:ext cx="1117200" cy="20253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70" name="Google Shape;598;p6">
                <a:extLst>
                  <a:ext uri="{FF2B5EF4-FFF2-40B4-BE49-F238E27FC236}">
                    <a16:creationId xmlns:a16="http://schemas.microsoft.com/office/drawing/2014/main" id="{83EAC556-E663-D52C-8EC4-64A1DC440DD6}"/>
                  </a:ext>
                </a:extLst>
              </p:cNvPr>
              <p:cNvCxnSpPr>
                <a:stCxn id="28" idx="6"/>
                <a:endCxn id="65" idx="2"/>
              </p:cNvCxnSpPr>
              <p:nvPr/>
            </p:nvCxnSpPr>
            <p:spPr>
              <a:xfrm>
                <a:off x="8202144" y="2342271"/>
                <a:ext cx="1117200" cy="38859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71" name="Google Shape;599;p6">
                <a:extLst>
                  <a:ext uri="{FF2B5EF4-FFF2-40B4-BE49-F238E27FC236}">
                    <a16:creationId xmlns:a16="http://schemas.microsoft.com/office/drawing/2014/main" id="{0903238C-E80C-B09C-4398-B5EADC0182BC}"/>
                  </a:ext>
                </a:extLst>
              </p:cNvPr>
              <p:cNvCxnSpPr>
                <a:stCxn id="7" idx="6"/>
                <a:endCxn id="27" idx="2"/>
              </p:cNvCxnSpPr>
              <p:nvPr/>
            </p:nvCxnSpPr>
            <p:spPr>
              <a:xfrm>
                <a:off x="3874633" y="3759835"/>
                <a:ext cx="1117200" cy="29892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sp>
          <p:nvSpPr>
            <p:cNvPr id="4" name="Google Shape;600;p6">
              <a:extLst>
                <a:ext uri="{FF2B5EF4-FFF2-40B4-BE49-F238E27FC236}">
                  <a16:creationId xmlns:a16="http://schemas.microsoft.com/office/drawing/2014/main" id="{80A380BC-AE9C-9729-A655-25821CE7BDF0}"/>
                </a:ext>
              </a:extLst>
            </p:cNvPr>
            <p:cNvSpPr txBox="1"/>
            <p:nvPr/>
          </p:nvSpPr>
          <p:spPr>
            <a:xfrm rot="18475899">
              <a:off x="5529819" y="918129"/>
              <a:ext cx="1036522" cy="58473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0" i="0" u="none" strike="noStrike" cap="none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W</a:t>
              </a:r>
              <a:r>
                <a:rPr lang="en-US" sz="3200" b="0" i="0" u="none" strike="noStrike" cap="none" baseline="-25000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11</a:t>
              </a:r>
              <a:endParaRPr sz="3200" baseline="-25000">
                <a:solidFill>
                  <a:srgbClr val="FF0000"/>
                </a:solidFill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" name="Google Shape;601;p6">
              <a:extLst>
                <a:ext uri="{FF2B5EF4-FFF2-40B4-BE49-F238E27FC236}">
                  <a16:creationId xmlns:a16="http://schemas.microsoft.com/office/drawing/2014/main" id="{00E86C12-2F92-9D3E-2578-571EDEA9F9E7}"/>
                </a:ext>
              </a:extLst>
            </p:cNvPr>
            <p:cNvSpPr txBox="1"/>
            <p:nvPr/>
          </p:nvSpPr>
          <p:spPr>
            <a:xfrm rot="18475899">
              <a:off x="5513650" y="1868910"/>
              <a:ext cx="1120467" cy="58473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W</a:t>
              </a:r>
              <a:r>
                <a:rPr lang="en-US" sz="3200" baseline="-25000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12</a:t>
              </a: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6" name="Google Shape;602;p6">
              <a:extLst>
                <a:ext uri="{FF2B5EF4-FFF2-40B4-BE49-F238E27FC236}">
                  <a16:creationId xmlns:a16="http://schemas.microsoft.com/office/drawing/2014/main" id="{FC692CF4-6D11-46A8-8901-5D4590D71679}"/>
                </a:ext>
              </a:extLst>
            </p:cNvPr>
            <p:cNvSpPr txBox="1"/>
            <p:nvPr/>
          </p:nvSpPr>
          <p:spPr>
            <a:xfrm rot="18475899">
              <a:off x="5569098" y="5224924"/>
              <a:ext cx="832642" cy="58477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err="1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W</a:t>
              </a:r>
              <a:r>
                <a:rPr lang="en-US" sz="3200" baseline="-25000" err="1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ij</a:t>
              </a:r>
              <a:endParaRPr sz="3200" baseline="-25000">
                <a:solidFill>
                  <a:srgbClr val="FF0000"/>
                </a:solidFill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600;p6">
              <a:extLst>
                <a:ext uri="{FF2B5EF4-FFF2-40B4-BE49-F238E27FC236}">
                  <a16:creationId xmlns:a16="http://schemas.microsoft.com/office/drawing/2014/main" id="{50580C53-BF2E-6496-2DED-701791C59962}"/>
                </a:ext>
              </a:extLst>
            </p:cNvPr>
            <p:cNvSpPr txBox="1"/>
            <p:nvPr/>
          </p:nvSpPr>
          <p:spPr>
            <a:xfrm rot="18475899">
              <a:off x="7620143" y="634571"/>
              <a:ext cx="1117619" cy="58473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0" i="0" u="none" strike="noStrike" cap="none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W</a:t>
              </a:r>
              <a:r>
                <a:rPr lang="en-US" sz="3200" baseline="-25000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21</a:t>
              </a:r>
              <a:endParaRPr sz="3200" baseline="-25000">
                <a:solidFill>
                  <a:srgbClr val="FF0000"/>
                </a:solidFill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Google Shape;601;p6">
              <a:extLst>
                <a:ext uri="{FF2B5EF4-FFF2-40B4-BE49-F238E27FC236}">
                  <a16:creationId xmlns:a16="http://schemas.microsoft.com/office/drawing/2014/main" id="{4CA5AE12-B9BD-5299-380A-7147C10F4F8D}"/>
                </a:ext>
              </a:extLst>
            </p:cNvPr>
            <p:cNvSpPr txBox="1"/>
            <p:nvPr/>
          </p:nvSpPr>
          <p:spPr>
            <a:xfrm rot="18475899">
              <a:off x="7615844" y="1609650"/>
              <a:ext cx="1139950" cy="58473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W</a:t>
              </a:r>
              <a:r>
                <a:rPr lang="en-US" sz="3200" baseline="-25000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22</a:t>
              </a:r>
              <a:endParaRPr>
                <a:solidFill>
                  <a:srgbClr val="FF0000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9" name="Table 78">
                <a:extLst>
                  <a:ext uri="{FF2B5EF4-FFF2-40B4-BE49-F238E27FC236}">
                    <a16:creationId xmlns:a16="http://schemas.microsoft.com/office/drawing/2014/main" id="{AF91A224-432B-C8A2-9206-3EBEAD77629B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545361" y="2116415"/>
              <a:ext cx="3825216" cy="1188276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3825216">
                      <a:extLst>
                        <a:ext uri="{9D8B030D-6E8A-4147-A177-3AD203B41FA5}">
                          <a16:colId xmlns:a16="http://schemas.microsoft.com/office/drawing/2014/main" val="1010133478"/>
                        </a:ext>
                      </a:extLst>
                    </a:gridCol>
                  </a:tblGrid>
                  <a:tr h="924093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b="0" i="1" smtClean="0">
                                    <a:effectLst/>
                                    <a:latin typeface="Cambria Math" panose="02040503050406030204" pitchFamily="18" charset="0"/>
                                    <a:ea typeface="Malgun Gothic" panose="020B0503020000020004" pitchFamily="34" charset="-127"/>
                                    <a:cs typeface="Times New Roman" panose="02020603050405020304" pitchFamily="18" charset="0"/>
                                  </a:rPr>
                                  <m:t>𝐻</m:t>
                                </m:r>
                                <m:r>
                                  <a:rPr lang="en-US" sz="2800" b="0" i="1" smtClean="0">
                                    <a:effectLst/>
                                    <a:latin typeface="Cambria Math" panose="02040503050406030204" pitchFamily="18" charset="0"/>
                                    <a:ea typeface="Malgun Gothic" panose="020B0503020000020004" pitchFamily="34" charset="-127"/>
                                    <a:cs typeface="Times New Roman" panose="02020603050405020304" pitchFamily="18" charset="0"/>
                                  </a:rPr>
                                  <m:t>=</m:t>
                                </m:r>
                                <m:r>
                                  <a:rPr lang="en-US" sz="2800" b="0" i="1" smtClean="0">
                                    <a:effectLst/>
                                    <a:latin typeface="Cambria Math" panose="02040503050406030204" pitchFamily="18" charset="0"/>
                                    <a:ea typeface="Malgun Gothic" panose="020B0503020000020004" pitchFamily="34" charset="-127"/>
                                    <a:cs typeface="Times New Roman" panose="02020603050405020304" pitchFamily="18" charset="0"/>
                                  </a:rPr>
                                  <m:t>𝑓</m:t>
                                </m:r>
                                <m:r>
                                  <a:rPr lang="en-US" sz="2800" b="0" i="1" smtClean="0">
                                    <a:effectLst/>
                                    <a:latin typeface="Cambria Math" panose="02040503050406030204" pitchFamily="18" charset="0"/>
                                    <a:ea typeface="Malgun Gothic" panose="020B0503020000020004" pitchFamily="34" charset="-127"/>
                                    <a:cs typeface="Times New Roman" panose="02020603050405020304" pitchFamily="18" charset="0"/>
                                  </a:rPr>
                                  <m:t>(</m:t>
                                </m:r>
                                <m:nary>
                                  <m:naryPr>
                                    <m:chr m:val="∑"/>
                                    <m:subHide m:val="on"/>
                                    <m:supHide m:val="on"/>
                                    <m:ctrlPr>
                                      <a:rPr lang="en-US" sz="2800" b="0" i="1" smtClean="0">
                                        <a:effectLst/>
                                        <a:latin typeface="Cambria Math" panose="02040503050406030204" pitchFamily="18" charset="0"/>
                                        <a:ea typeface="Malgun Gothic" panose="020B0503020000020004" pitchFamily="34" charset="-127"/>
                                        <a:cs typeface="Times New Roman" panose="02020603050405020304" pitchFamily="18" charset="0"/>
                                      </a:rPr>
                                    </m:ctrlPr>
                                  </m:naryPr>
                                  <m:sub/>
                                  <m:sup/>
                                  <m:e>
                                    <m:sSub>
                                      <m:sSubPr>
                                        <m:ctrlPr>
                                          <a:rPr lang="en-US" sz="2800" b="0" i="1" smtClean="0">
                                            <a:effectLst/>
                                            <a:latin typeface="Cambria Math" panose="02040503050406030204" pitchFamily="18" charset="0"/>
                                            <a:ea typeface="Malgun Gothic" panose="020B0503020000020004" pitchFamily="34" charset="-127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800" b="0" i="1" smtClean="0">
                                            <a:effectLst/>
                                            <a:latin typeface="Cambria Math" panose="02040503050406030204" pitchFamily="18" charset="0"/>
                                            <a:ea typeface="Malgun Gothic" panose="020B0503020000020004" pitchFamily="34" charset="-127"/>
                                            <a:cs typeface="Times New Roman" panose="020206030504050203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2800" b="0" i="1" smtClean="0">
                                            <a:effectLst/>
                                            <a:latin typeface="Cambria Math" panose="02040503050406030204" pitchFamily="18" charset="0"/>
                                            <a:ea typeface="Malgun Gothic" panose="020B0503020000020004" pitchFamily="34" charset="-127"/>
                                            <a:cs typeface="Times New Roman" panose="020206030504050203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e>
                                </m:nary>
                                <m:sSub>
                                  <m:sSubPr>
                                    <m:ctrlPr>
                                      <a:rPr lang="en-US" sz="2800" b="0" i="1" smtClean="0">
                                        <a:effectLst/>
                                        <a:latin typeface="Cambria Math" panose="02040503050406030204" pitchFamily="18" charset="0"/>
                                        <a:ea typeface="Malgun Gothic" panose="020B0503020000020004" pitchFamily="34" charset="-127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effectLst/>
                                        <a:latin typeface="Cambria Math" panose="02040503050406030204" pitchFamily="18" charset="0"/>
                                        <a:ea typeface="Malgun Gothic" panose="020B0503020000020004" pitchFamily="34" charset="-127"/>
                                        <a:cs typeface="Times New Roman" panose="020206030504050203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effectLst/>
                                        <a:latin typeface="Cambria Math" panose="02040503050406030204" pitchFamily="18" charset="0"/>
                                        <a:ea typeface="Malgun Gothic" panose="020B0503020000020004" pitchFamily="34" charset="-127"/>
                                        <a:cs typeface="Times New Roman" panose="020206030504050203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  <m:r>
                                  <a:rPr lang="en-US" sz="2800" b="0" i="1" smtClean="0">
                                    <a:effectLst/>
                                    <a:latin typeface="Cambria Math" panose="02040503050406030204" pitchFamily="18" charset="0"/>
                                    <a:ea typeface="Malgun Gothic" panose="020B0503020000020004" pitchFamily="34" charset="-127"/>
                                    <a:cs typeface="Times New Roman" panose="02020603050405020304" pitchFamily="18" charset="0"/>
                                  </a:rPr>
                                  <m:t>+</m:t>
                                </m:r>
                                <m:r>
                                  <a:rPr lang="en-US" sz="2800" b="0" i="1" smtClean="0">
                                    <a:effectLst/>
                                    <a:latin typeface="Cambria Math" panose="02040503050406030204" pitchFamily="18" charset="0"/>
                                    <a:ea typeface="Malgun Gothic" panose="020B0503020000020004" pitchFamily="34" charset="-127"/>
                                    <a:cs typeface="Times New Roman" panose="02020603050405020304" pitchFamily="18" charset="0"/>
                                  </a:rPr>
                                  <m:t>𝑏</m:t>
                                </m:r>
                                <m:r>
                                  <a:rPr lang="en-US" sz="2800" b="0" i="1" smtClean="0">
                                    <a:effectLst/>
                                    <a:latin typeface="Cambria Math" panose="02040503050406030204" pitchFamily="18" charset="0"/>
                                    <a:ea typeface="Malgun Gothic" panose="020B0503020000020004" pitchFamily="34" charset="-127"/>
                                    <a:cs typeface="Times New Roman" panose="020206030504050203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800" i="1">
                            <a:effectLst/>
                            <a:latin typeface="+mn-lt"/>
                            <a:ea typeface="Malgun Gothic" panose="020B0503020000020004" pitchFamily="34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55160247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9" name="Table 78">
                <a:extLst>
                  <a:ext uri="{FF2B5EF4-FFF2-40B4-BE49-F238E27FC236}">
                    <a16:creationId xmlns:a16="http://schemas.microsoft.com/office/drawing/2014/main" id="{C0C13996-9AF5-472E-8FA9-2E58A8543019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545361" y="2116415"/>
              <a:ext cx="3825216" cy="1188276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3825216">
                      <a:extLst>
                        <a:ext uri="{9D8B030D-6E8A-4147-A177-3AD203B41FA5}">
                          <a16:colId xmlns:a16="http://schemas.microsoft.com/office/drawing/2014/main" val="1010133478"/>
                        </a:ext>
                      </a:extLst>
                    </a:gridCol>
                  </a:tblGrid>
                  <a:tr h="118827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2"/>
                          <a:stretch>
                            <a:fillRect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5160247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6CD802E9-3322-B879-4E62-46E85466AE15}"/>
              </a:ext>
            </a:extLst>
          </p:cNvPr>
          <p:cNvSpPr/>
          <p:nvPr/>
        </p:nvSpPr>
        <p:spPr>
          <a:xfrm>
            <a:off x="6532323" y="701458"/>
            <a:ext cx="338203" cy="338203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F2FD77C0-B5F6-E175-0BD0-0B4AD861F70D}"/>
              </a:ext>
            </a:extLst>
          </p:cNvPr>
          <p:cNvSpPr/>
          <p:nvPr/>
        </p:nvSpPr>
        <p:spPr>
          <a:xfrm>
            <a:off x="6532323" y="1901557"/>
            <a:ext cx="338203" cy="338203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3214952D-8551-BF5E-D155-4B7ACA8727F8}"/>
              </a:ext>
            </a:extLst>
          </p:cNvPr>
          <p:cNvSpPr/>
          <p:nvPr/>
        </p:nvSpPr>
        <p:spPr>
          <a:xfrm>
            <a:off x="6532323" y="3180974"/>
            <a:ext cx="338203" cy="338203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C8966C6A-A318-4E29-9022-7F0668092DFD}"/>
              </a:ext>
            </a:extLst>
          </p:cNvPr>
          <p:cNvSpPr/>
          <p:nvPr/>
        </p:nvSpPr>
        <p:spPr>
          <a:xfrm>
            <a:off x="6532323" y="4532076"/>
            <a:ext cx="338203" cy="338203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C0EB776E-CD1D-4A21-92BB-1D774CD14719}"/>
              </a:ext>
            </a:extLst>
          </p:cNvPr>
          <p:cNvSpPr/>
          <p:nvPr/>
        </p:nvSpPr>
        <p:spPr>
          <a:xfrm>
            <a:off x="6532323" y="5891627"/>
            <a:ext cx="338203" cy="338203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4DE4A115-61E0-0517-A3EC-8DE4C2CAB457}"/>
              </a:ext>
            </a:extLst>
          </p:cNvPr>
          <p:cNvSpPr/>
          <p:nvPr/>
        </p:nvSpPr>
        <p:spPr>
          <a:xfrm>
            <a:off x="8421730" y="701458"/>
            <a:ext cx="338203" cy="338203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8F0E901A-FA25-D4BD-5F1D-3E14DEA260FD}"/>
              </a:ext>
            </a:extLst>
          </p:cNvPr>
          <p:cNvSpPr/>
          <p:nvPr/>
        </p:nvSpPr>
        <p:spPr>
          <a:xfrm>
            <a:off x="8421730" y="1901557"/>
            <a:ext cx="338203" cy="338203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45D8C952-A8F9-A872-5358-E81C53FC6520}"/>
              </a:ext>
            </a:extLst>
          </p:cNvPr>
          <p:cNvSpPr/>
          <p:nvPr/>
        </p:nvSpPr>
        <p:spPr>
          <a:xfrm>
            <a:off x="8421730" y="3180974"/>
            <a:ext cx="338203" cy="338203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77BE8534-9D19-F06B-2774-7B73F41DF471}"/>
              </a:ext>
            </a:extLst>
          </p:cNvPr>
          <p:cNvSpPr/>
          <p:nvPr/>
        </p:nvSpPr>
        <p:spPr>
          <a:xfrm>
            <a:off x="8421730" y="4532076"/>
            <a:ext cx="338203" cy="338203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6D9AC3A1-EB52-CEE8-8FE4-C22A72651DFB}"/>
              </a:ext>
            </a:extLst>
          </p:cNvPr>
          <p:cNvSpPr/>
          <p:nvPr/>
        </p:nvSpPr>
        <p:spPr>
          <a:xfrm>
            <a:off x="8421730" y="5891627"/>
            <a:ext cx="338203" cy="338203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40ABA5D6-9E10-34AC-5511-F08ECF43221C}"/>
              </a:ext>
            </a:extLst>
          </p:cNvPr>
          <p:cNvSpPr/>
          <p:nvPr/>
        </p:nvSpPr>
        <p:spPr>
          <a:xfrm>
            <a:off x="10440508" y="4115019"/>
            <a:ext cx="338203" cy="338203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241469B0-E07E-078B-EA2A-285706C83B63}"/>
              </a:ext>
            </a:extLst>
          </p:cNvPr>
          <p:cNvSpPr/>
          <p:nvPr/>
        </p:nvSpPr>
        <p:spPr>
          <a:xfrm>
            <a:off x="10440508" y="2444681"/>
            <a:ext cx="338203" cy="338203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B364EAC1-A1EC-4AE1-17FA-ABE6F5E765FE}"/>
              </a:ext>
            </a:extLst>
          </p:cNvPr>
          <p:cNvSpPr/>
          <p:nvPr/>
        </p:nvSpPr>
        <p:spPr>
          <a:xfrm>
            <a:off x="135924" y="4040525"/>
            <a:ext cx="4310816" cy="412697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5688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BB25201-A168-4327-B34F-6ACBE43CCA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5664" y="93497"/>
            <a:ext cx="8867273" cy="6650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9710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C71811-3B84-9B45-B6D9-2A48A06979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93FD7DD-E1C1-6B29-7101-A40811C860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4159" y="90238"/>
            <a:ext cx="9023682" cy="6767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9564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ECAD2-60BD-5D8D-2D58-5E84D67BA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Output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367687-15EC-EBE7-334E-1ACA4E8CF3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Regression </a:t>
            </a:r>
          </a:p>
          <a:p>
            <a:r>
              <a:rPr lang="en-US"/>
              <a:t>Classification</a:t>
            </a:r>
          </a:p>
          <a:p>
            <a:r>
              <a:rPr lang="en-US">
                <a:latin typeface="Aptos"/>
              </a:rPr>
              <a:t>Feature extraction</a:t>
            </a:r>
          </a:p>
          <a:p>
            <a:r>
              <a:rPr lang="en-US">
                <a:latin typeface="Aptos"/>
              </a:rPr>
              <a:t>Combination 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7920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qr code on a white background&#10;&#10;AI-generated content may be incorrect.">
            <a:extLst>
              <a:ext uri="{FF2B5EF4-FFF2-40B4-BE49-F238E27FC236}">
                <a16:creationId xmlns:a16="http://schemas.microsoft.com/office/drawing/2014/main" id="{87896CB1-5621-F595-CACA-D29F846F31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6142" y="1508360"/>
            <a:ext cx="5235880" cy="523588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675B227-565A-C6CB-6719-FF1C1F690701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[9:00-9:20] Survey </a:t>
            </a:r>
          </a:p>
        </p:txBody>
      </p:sp>
    </p:spTree>
    <p:extLst>
      <p:ext uri="{BB962C8B-B14F-4D97-AF65-F5344CB8AC3E}">
        <p14:creationId xmlns:p14="http://schemas.microsoft.com/office/powerpoint/2010/main" val="23486840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45B173-F4F4-82CC-B6DA-8BBA0EC678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>
            <a:extLst>
              <a:ext uri="{FF2B5EF4-FFF2-40B4-BE49-F238E27FC236}">
                <a16:creationId xmlns:a16="http://schemas.microsoft.com/office/drawing/2014/main" id="{EC27B7E9-0AC5-EE1C-3F93-AA2CB4240405}"/>
              </a:ext>
            </a:extLst>
          </p:cNvPr>
          <p:cNvGrpSpPr/>
          <p:nvPr/>
        </p:nvGrpSpPr>
        <p:grpSpPr>
          <a:xfrm>
            <a:off x="473887" y="311571"/>
            <a:ext cx="6722937" cy="6243315"/>
            <a:chOff x="4781202" y="311571"/>
            <a:chExt cx="6722937" cy="6243315"/>
          </a:xfrm>
        </p:grpSpPr>
        <p:grpSp>
          <p:nvGrpSpPr>
            <p:cNvPr id="3" name="Google Shape;534;p6">
              <a:extLst>
                <a:ext uri="{FF2B5EF4-FFF2-40B4-BE49-F238E27FC236}">
                  <a16:creationId xmlns:a16="http://schemas.microsoft.com/office/drawing/2014/main" id="{8072D1DA-8F67-A08F-0E87-32BFD7D4695F}"/>
                </a:ext>
              </a:extLst>
            </p:cNvPr>
            <p:cNvGrpSpPr/>
            <p:nvPr/>
          </p:nvGrpSpPr>
          <p:grpSpPr>
            <a:xfrm>
              <a:off x="4781202" y="311571"/>
              <a:ext cx="6722937" cy="6243315"/>
              <a:chOff x="2828000" y="1793338"/>
              <a:chExt cx="7537901" cy="7000139"/>
            </a:xfrm>
          </p:grpSpPr>
          <p:sp>
            <p:nvSpPr>
              <p:cNvPr id="7" name="Google Shape;535;p6">
                <a:extLst>
                  <a:ext uri="{FF2B5EF4-FFF2-40B4-BE49-F238E27FC236}">
                    <a16:creationId xmlns:a16="http://schemas.microsoft.com/office/drawing/2014/main" id="{74BED602-07A6-03F2-9CE0-20F4E1C2881C}"/>
                  </a:ext>
                </a:extLst>
              </p:cNvPr>
              <p:cNvSpPr/>
              <p:nvPr/>
            </p:nvSpPr>
            <p:spPr>
              <a:xfrm>
                <a:off x="2828000" y="3219689"/>
                <a:ext cx="1046633" cy="1080291"/>
              </a:xfrm>
              <a:prstGeom prst="flowChartConnector">
                <a:avLst/>
              </a:prstGeom>
              <a:solidFill>
                <a:schemeClr val="accent6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200" b="0" i="0" u="none" strike="noStrike" cap="none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x</a:t>
                </a:r>
                <a:r>
                  <a:rPr lang="en-US" sz="3200" b="0" i="0" u="none" strike="noStrike" cap="none" baseline="-25000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1</a:t>
                </a:r>
                <a:endParaRPr sz="3200" b="0" i="0" u="none" strike="noStrike" cap="none" baseline="-25000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" name="Google Shape;536;p6">
                <a:extLst>
                  <a:ext uri="{FF2B5EF4-FFF2-40B4-BE49-F238E27FC236}">
                    <a16:creationId xmlns:a16="http://schemas.microsoft.com/office/drawing/2014/main" id="{3342C8EA-5C30-F786-ACAA-CC9EFB7451EA}"/>
                  </a:ext>
                </a:extLst>
              </p:cNvPr>
              <p:cNvSpPr/>
              <p:nvPr/>
            </p:nvSpPr>
            <p:spPr>
              <a:xfrm>
                <a:off x="2828000" y="4725399"/>
                <a:ext cx="1046633" cy="1080291"/>
              </a:xfrm>
              <a:prstGeom prst="flowChartConnector">
                <a:avLst/>
              </a:prstGeom>
              <a:solidFill>
                <a:schemeClr val="accent6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200" b="0" i="0" u="none" strike="noStrike" cap="none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x</a:t>
                </a:r>
                <a:r>
                  <a:rPr lang="en-US" sz="3200" b="0" i="0" u="none" strike="noStrike" cap="none" baseline="-25000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2</a:t>
                </a:r>
                <a:endParaRPr sz="3200" b="0" i="0" u="none" strike="noStrike" cap="none" baseline="-25000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" name="Google Shape;537;p6">
                <a:extLst>
                  <a:ext uri="{FF2B5EF4-FFF2-40B4-BE49-F238E27FC236}">
                    <a16:creationId xmlns:a16="http://schemas.microsoft.com/office/drawing/2014/main" id="{95D64834-9DFE-5FF6-AD3B-899B33688254}"/>
                  </a:ext>
                </a:extLst>
              </p:cNvPr>
              <p:cNvSpPr/>
              <p:nvPr/>
            </p:nvSpPr>
            <p:spPr>
              <a:xfrm>
                <a:off x="2828000" y="6209029"/>
                <a:ext cx="1046633" cy="1080291"/>
              </a:xfrm>
              <a:prstGeom prst="flowChartConnector">
                <a:avLst/>
              </a:prstGeom>
              <a:solidFill>
                <a:schemeClr val="accent6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200" b="0" i="0" u="none" strike="noStrike" cap="none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" name="Google Shape;538;p6">
                <a:extLst>
                  <a:ext uri="{FF2B5EF4-FFF2-40B4-BE49-F238E27FC236}">
                    <a16:creationId xmlns:a16="http://schemas.microsoft.com/office/drawing/2014/main" id="{20688089-3081-7E26-9AB2-B78DEF24FC3F}"/>
                  </a:ext>
                </a:extLst>
              </p:cNvPr>
              <p:cNvSpPr/>
              <p:nvPr/>
            </p:nvSpPr>
            <p:spPr>
              <a:xfrm>
                <a:off x="9319268" y="3830902"/>
                <a:ext cx="1046633" cy="1080291"/>
              </a:xfrm>
              <a:prstGeom prst="flowChartConnector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200" b="0" i="0" u="none" strike="noStrike" cap="none" dirty="0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y</a:t>
                </a:r>
                <a:r>
                  <a:rPr lang="en-US" sz="3200" b="0" i="0" u="none" strike="noStrike" cap="none" baseline="-25000" dirty="0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1</a:t>
                </a:r>
                <a:endParaRPr sz="3200" b="0" i="0" u="none" strike="noStrike" cap="none" baseline="-25000" dirty="0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1" name="Google Shape;539;p6">
                <a:extLst>
                  <a:ext uri="{FF2B5EF4-FFF2-40B4-BE49-F238E27FC236}">
                    <a16:creationId xmlns:a16="http://schemas.microsoft.com/office/drawing/2014/main" id="{1982739D-7143-4064-25DD-F6122A7BA59D}"/>
                  </a:ext>
                </a:extLst>
              </p:cNvPr>
              <p:cNvCxnSpPr>
                <a:stCxn id="7" idx="6"/>
                <a:endCxn id="25" idx="2"/>
              </p:cNvCxnSpPr>
              <p:nvPr/>
            </p:nvCxnSpPr>
            <p:spPr>
              <a:xfrm>
                <a:off x="3874633" y="3759835"/>
                <a:ext cx="1117200" cy="60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2" name="Google Shape;541;p6">
                <a:extLst>
                  <a:ext uri="{FF2B5EF4-FFF2-40B4-BE49-F238E27FC236}">
                    <a16:creationId xmlns:a16="http://schemas.microsoft.com/office/drawing/2014/main" id="{F97CF573-FE44-404E-4EE7-1821FF17C096}"/>
                  </a:ext>
                </a:extLst>
              </p:cNvPr>
              <p:cNvCxnSpPr>
                <a:stCxn id="8" idx="6"/>
                <a:endCxn id="26" idx="2"/>
              </p:cNvCxnSpPr>
              <p:nvPr/>
            </p:nvCxnSpPr>
            <p:spPr>
              <a:xfrm rot="10800000" flipH="1">
                <a:off x="3874633" y="5222645"/>
                <a:ext cx="1117200" cy="429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3" name="Google Shape;543;p6">
                <a:extLst>
                  <a:ext uri="{FF2B5EF4-FFF2-40B4-BE49-F238E27FC236}">
                    <a16:creationId xmlns:a16="http://schemas.microsoft.com/office/drawing/2014/main" id="{A221164C-FA7A-E164-1609-0E1EF819C0A5}"/>
                  </a:ext>
                </a:extLst>
              </p:cNvPr>
              <p:cNvCxnSpPr>
                <a:stCxn id="9" idx="6"/>
                <a:endCxn id="27" idx="2"/>
              </p:cNvCxnSpPr>
              <p:nvPr/>
            </p:nvCxnSpPr>
            <p:spPr>
              <a:xfrm>
                <a:off x="3874633" y="6749174"/>
                <a:ext cx="11172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4" name="Google Shape;545;p6">
                <a:extLst>
                  <a:ext uri="{FF2B5EF4-FFF2-40B4-BE49-F238E27FC236}">
                    <a16:creationId xmlns:a16="http://schemas.microsoft.com/office/drawing/2014/main" id="{64C867D7-5EC0-7178-4C96-913D42EF0F8B}"/>
                  </a:ext>
                </a:extLst>
              </p:cNvPr>
              <p:cNvCxnSpPr>
                <a:stCxn id="7" idx="6"/>
                <a:endCxn id="48" idx="2"/>
              </p:cNvCxnSpPr>
              <p:nvPr/>
            </p:nvCxnSpPr>
            <p:spPr>
              <a:xfrm rot="10800000" flipH="1">
                <a:off x="3874633" y="2333335"/>
                <a:ext cx="1117200" cy="1426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5" name="Google Shape;547;p6">
                <a:extLst>
                  <a:ext uri="{FF2B5EF4-FFF2-40B4-BE49-F238E27FC236}">
                    <a16:creationId xmlns:a16="http://schemas.microsoft.com/office/drawing/2014/main" id="{4F0168D8-71D7-2250-6FFC-D1D39E443F48}"/>
                  </a:ext>
                </a:extLst>
              </p:cNvPr>
              <p:cNvCxnSpPr>
                <a:stCxn id="7" idx="6"/>
                <a:endCxn id="26" idx="2"/>
              </p:cNvCxnSpPr>
              <p:nvPr/>
            </p:nvCxnSpPr>
            <p:spPr>
              <a:xfrm>
                <a:off x="3874633" y="3759835"/>
                <a:ext cx="1117200" cy="14628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6" name="Google Shape;548;p6">
                <a:extLst>
                  <a:ext uri="{FF2B5EF4-FFF2-40B4-BE49-F238E27FC236}">
                    <a16:creationId xmlns:a16="http://schemas.microsoft.com/office/drawing/2014/main" id="{B8CC1DC8-2EEB-6A4A-8FBC-92B261CF2426}"/>
                  </a:ext>
                </a:extLst>
              </p:cNvPr>
              <p:cNvCxnSpPr>
                <a:stCxn id="7" idx="6"/>
                <a:endCxn id="49" idx="2"/>
              </p:cNvCxnSpPr>
              <p:nvPr/>
            </p:nvCxnSpPr>
            <p:spPr>
              <a:xfrm>
                <a:off x="3874633" y="3759835"/>
                <a:ext cx="1117200" cy="4484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7" name="Google Shape;550;p6">
                <a:extLst>
                  <a:ext uri="{FF2B5EF4-FFF2-40B4-BE49-F238E27FC236}">
                    <a16:creationId xmlns:a16="http://schemas.microsoft.com/office/drawing/2014/main" id="{27239552-9BDB-A3D3-7C07-8E42CD242F60}"/>
                  </a:ext>
                </a:extLst>
              </p:cNvPr>
              <p:cNvCxnSpPr>
                <a:stCxn id="8" idx="6"/>
                <a:endCxn id="25" idx="2"/>
              </p:cNvCxnSpPr>
              <p:nvPr/>
            </p:nvCxnSpPr>
            <p:spPr>
              <a:xfrm rot="10800000" flipH="1">
                <a:off x="3874633" y="3765545"/>
                <a:ext cx="1117200" cy="15000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8" name="Google Shape;551;p6">
                <a:extLst>
                  <a:ext uri="{FF2B5EF4-FFF2-40B4-BE49-F238E27FC236}">
                    <a16:creationId xmlns:a16="http://schemas.microsoft.com/office/drawing/2014/main" id="{B58A4E92-F1A8-857D-3CFE-7624E9A6CDF1}"/>
                  </a:ext>
                </a:extLst>
              </p:cNvPr>
              <p:cNvCxnSpPr>
                <a:stCxn id="8" idx="6"/>
                <a:endCxn id="48" idx="2"/>
              </p:cNvCxnSpPr>
              <p:nvPr/>
            </p:nvCxnSpPr>
            <p:spPr>
              <a:xfrm rot="10800000" flipH="1">
                <a:off x="3874633" y="2333345"/>
                <a:ext cx="1117200" cy="29322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9" name="Google Shape;552;p6">
                <a:extLst>
                  <a:ext uri="{FF2B5EF4-FFF2-40B4-BE49-F238E27FC236}">
                    <a16:creationId xmlns:a16="http://schemas.microsoft.com/office/drawing/2014/main" id="{90B4D146-A7DE-9026-E798-BC5553BADFC7}"/>
                  </a:ext>
                </a:extLst>
              </p:cNvPr>
              <p:cNvCxnSpPr>
                <a:stCxn id="8" idx="6"/>
                <a:endCxn id="27" idx="2"/>
              </p:cNvCxnSpPr>
              <p:nvPr/>
            </p:nvCxnSpPr>
            <p:spPr>
              <a:xfrm>
                <a:off x="3874633" y="5265544"/>
                <a:ext cx="1117200" cy="1483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20" name="Google Shape;553;p6">
                <a:extLst>
                  <a:ext uri="{FF2B5EF4-FFF2-40B4-BE49-F238E27FC236}">
                    <a16:creationId xmlns:a16="http://schemas.microsoft.com/office/drawing/2014/main" id="{FD1A579B-618E-011E-EBA6-742FADF938A0}"/>
                  </a:ext>
                </a:extLst>
              </p:cNvPr>
              <p:cNvCxnSpPr>
                <a:stCxn id="8" idx="6"/>
                <a:endCxn id="49" idx="2"/>
              </p:cNvCxnSpPr>
              <p:nvPr/>
            </p:nvCxnSpPr>
            <p:spPr>
              <a:xfrm>
                <a:off x="3874633" y="5265545"/>
                <a:ext cx="1117200" cy="2978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21" name="Google Shape;554;p6">
                <a:extLst>
                  <a:ext uri="{FF2B5EF4-FFF2-40B4-BE49-F238E27FC236}">
                    <a16:creationId xmlns:a16="http://schemas.microsoft.com/office/drawing/2014/main" id="{FE1D56AF-FAF8-E2C5-212A-C2422FF10710}"/>
                  </a:ext>
                </a:extLst>
              </p:cNvPr>
              <p:cNvCxnSpPr>
                <a:stCxn id="9" idx="6"/>
                <a:endCxn id="48" idx="2"/>
              </p:cNvCxnSpPr>
              <p:nvPr/>
            </p:nvCxnSpPr>
            <p:spPr>
              <a:xfrm rot="10800000" flipH="1">
                <a:off x="3874633" y="2333474"/>
                <a:ext cx="1117200" cy="4415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22" name="Google Shape;555;p6">
                <a:extLst>
                  <a:ext uri="{FF2B5EF4-FFF2-40B4-BE49-F238E27FC236}">
                    <a16:creationId xmlns:a16="http://schemas.microsoft.com/office/drawing/2014/main" id="{17635CF9-390D-DE81-1AF4-D3592FC58DF6}"/>
                  </a:ext>
                </a:extLst>
              </p:cNvPr>
              <p:cNvCxnSpPr>
                <a:stCxn id="9" idx="6"/>
                <a:endCxn id="25" idx="2"/>
              </p:cNvCxnSpPr>
              <p:nvPr/>
            </p:nvCxnSpPr>
            <p:spPr>
              <a:xfrm rot="10800000" flipH="1">
                <a:off x="3874633" y="3765674"/>
                <a:ext cx="1117200" cy="2983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23" name="Google Shape;556;p6">
                <a:extLst>
                  <a:ext uri="{FF2B5EF4-FFF2-40B4-BE49-F238E27FC236}">
                    <a16:creationId xmlns:a16="http://schemas.microsoft.com/office/drawing/2014/main" id="{BC006A7E-DCF9-35E5-1B72-D981DB88A88E}"/>
                  </a:ext>
                </a:extLst>
              </p:cNvPr>
              <p:cNvCxnSpPr>
                <a:stCxn id="9" idx="6"/>
                <a:endCxn id="26" idx="2"/>
              </p:cNvCxnSpPr>
              <p:nvPr/>
            </p:nvCxnSpPr>
            <p:spPr>
              <a:xfrm rot="10800000" flipH="1">
                <a:off x="3874633" y="5222474"/>
                <a:ext cx="1117200" cy="1526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24" name="Google Shape;557;p6">
                <a:extLst>
                  <a:ext uri="{FF2B5EF4-FFF2-40B4-BE49-F238E27FC236}">
                    <a16:creationId xmlns:a16="http://schemas.microsoft.com/office/drawing/2014/main" id="{4FCB2F97-7150-DAC5-14EB-26D41B50F1C4}"/>
                  </a:ext>
                </a:extLst>
              </p:cNvPr>
              <p:cNvCxnSpPr>
                <a:stCxn id="9" idx="6"/>
                <a:endCxn id="49" idx="2"/>
              </p:cNvCxnSpPr>
              <p:nvPr/>
            </p:nvCxnSpPr>
            <p:spPr>
              <a:xfrm>
                <a:off x="3874633" y="6749174"/>
                <a:ext cx="1117200" cy="14952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sp>
            <p:nvSpPr>
              <p:cNvPr id="25" name="Google Shape;540;p6">
                <a:extLst>
                  <a:ext uri="{FF2B5EF4-FFF2-40B4-BE49-F238E27FC236}">
                    <a16:creationId xmlns:a16="http://schemas.microsoft.com/office/drawing/2014/main" id="{744C36BB-13BF-9629-BCAB-A70DE45EDAC7}"/>
                  </a:ext>
                </a:extLst>
              </p:cNvPr>
              <p:cNvSpPr/>
              <p:nvPr/>
            </p:nvSpPr>
            <p:spPr>
              <a:xfrm>
                <a:off x="4991756" y="3225541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200" b="0" i="0" u="none" strike="noStrike" cap="none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H</a:t>
                </a:r>
                <a:r>
                  <a:rPr lang="en-US" sz="3200" b="0" i="0" u="none" strike="noStrike" cap="none" baseline="-25000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2</a:t>
                </a:r>
                <a:endParaRPr sz="3200" b="0" i="0" u="none" strike="noStrike" cap="none" baseline="-25000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" name="Google Shape;542;p6">
                <a:extLst>
                  <a:ext uri="{FF2B5EF4-FFF2-40B4-BE49-F238E27FC236}">
                    <a16:creationId xmlns:a16="http://schemas.microsoft.com/office/drawing/2014/main" id="{7C4F0FC3-F865-F385-1137-3FE4B65BA89C}"/>
                  </a:ext>
                </a:extLst>
              </p:cNvPr>
              <p:cNvSpPr/>
              <p:nvPr/>
            </p:nvSpPr>
            <p:spPr>
              <a:xfrm>
                <a:off x="4991756" y="4682392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200" b="0" i="0" u="none" strike="noStrike" cap="none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" name="Google Shape;544;p6">
                <a:extLst>
                  <a:ext uri="{FF2B5EF4-FFF2-40B4-BE49-F238E27FC236}">
                    <a16:creationId xmlns:a16="http://schemas.microsoft.com/office/drawing/2014/main" id="{DE7EA0B1-E523-729E-7171-9DC25C576FC1}"/>
                  </a:ext>
                </a:extLst>
              </p:cNvPr>
              <p:cNvSpPr/>
              <p:nvPr/>
            </p:nvSpPr>
            <p:spPr>
              <a:xfrm>
                <a:off x="4991756" y="6209030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200" b="0" i="0" u="none" strike="noStrike" cap="none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" name="Google Shape;558;p6">
                <a:extLst>
                  <a:ext uri="{FF2B5EF4-FFF2-40B4-BE49-F238E27FC236}">
                    <a16:creationId xmlns:a16="http://schemas.microsoft.com/office/drawing/2014/main" id="{582CFAD5-2D7F-207B-1D48-DE7C9A4660A5}"/>
                  </a:ext>
                </a:extLst>
              </p:cNvPr>
              <p:cNvSpPr/>
              <p:nvPr/>
            </p:nvSpPr>
            <p:spPr>
              <a:xfrm>
                <a:off x="7155511" y="1802126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200" b="0" i="0" u="none" strike="noStrike" cap="none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H</a:t>
                </a:r>
                <a:endParaRPr sz="3200" b="0" i="0" u="none" strike="noStrike" cap="none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" name="Google Shape;559;p6">
                <a:extLst>
                  <a:ext uri="{FF2B5EF4-FFF2-40B4-BE49-F238E27FC236}">
                    <a16:creationId xmlns:a16="http://schemas.microsoft.com/office/drawing/2014/main" id="{A8999601-5692-80F8-1371-F3FAE0537164}"/>
                  </a:ext>
                </a:extLst>
              </p:cNvPr>
              <p:cNvSpPr/>
              <p:nvPr/>
            </p:nvSpPr>
            <p:spPr>
              <a:xfrm>
                <a:off x="7155511" y="3234327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200" b="0" i="0" u="none" strike="noStrike" cap="none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" name="Google Shape;560;p6">
                <a:extLst>
                  <a:ext uri="{FF2B5EF4-FFF2-40B4-BE49-F238E27FC236}">
                    <a16:creationId xmlns:a16="http://schemas.microsoft.com/office/drawing/2014/main" id="{000B5B4B-7255-4C72-54BA-22F984B9A0F1}"/>
                  </a:ext>
                </a:extLst>
              </p:cNvPr>
              <p:cNvSpPr/>
              <p:nvPr/>
            </p:nvSpPr>
            <p:spPr>
              <a:xfrm>
                <a:off x="7155511" y="4748882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200" b="0" i="0" u="none" strike="noStrike" cap="none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" name="Google Shape;561;p6">
                <a:extLst>
                  <a:ext uri="{FF2B5EF4-FFF2-40B4-BE49-F238E27FC236}">
                    <a16:creationId xmlns:a16="http://schemas.microsoft.com/office/drawing/2014/main" id="{46F77BE3-5166-51F5-D055-CD96794A7338}"/>
                  </a:ext>
                </a:extLst>
              </p:cNvPr>
              <p:cNvSpPr/>
              <p:nvPr/>
            </p:nvSpPr>
            <p:spPr>
              <a:xfrm>
                <a:off x="7155511" y="6239113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200" b="0" i="0" u="none" strike="noStrike" cap="none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" name="Google Shape;562;p6">
                <a:extLst>
                  <a:ext uri="{FF2B5EF4-FFF2-40B4-BE49-F238E27FC236}">
                    <a16:creationId xmlns:a16="http://schemas.microsoft.com/office/drawing/2014/main" id="{2AEDB56B-6D00-FCBA-499E-704C4B7D59A3}"/>
                  </a:ext>
                </a:extLst>
              </p:cNvPr>
              <p:cNvSpPr/>
              <p:nvPr/>
            </p:nvSpPr>
            <p:spPr>
              <a:xfrm>
                <a:off x="7155511" y="7713186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200" b="0" i="0" u="none" strike="noStrike" cap="none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33" name="Google Shape;563;p6">
                <a:extLst>
                  <a:ext uri="{FF2B5EF4-FFF2-40B4-BE49-F238E27FC236}">
                    <a16:creationId xmlns:a16="http://schemas.microsoft.com/office/drawing/2014/main" id="{80CC39A6-EE52-2AEF-325C-64EEAFD096ED}"/>
                  </a:ext>
                </a:extLst>
              </p:cNvPr>
              <p:cNvCxnSpPr>
                <a:stCxn id="25" idx="6"/>
                <a:endCxn id="29" idx="2"/>
              </p:cNvCxnSpPr>
              <p:nvPr/>
            </p:nvCxnSpPr>
            <p:spPr>
              <a:xfrm>
                <a:off x="6038389" y="3765687"/>
                <a:ext cx="1117200" cy="8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4" name="Google Shape;564;p6">
                <a:extLst>
                  <a:ext uri="{FF2B5EF4-FFF2-40B4-BE49-F238E27FC236}">
                    <a16:creationId xmlns:a16="http://schemas.microsoft.com/office/drawing/2014/main" id="{4B72A89E-179F-D50B-11C9-9D9853B55CA5}"/>
                  </a:ext>
                </a:extLst>
              </p:cNvPr>
              <p:cNvCxnSpPr>
                <a:stCxn id="26" idx="6"/>
                <a:endCxn id="30" idx="2"/>
              </p:cNvCxnSpPr>
              <p:nvPr/>
            </p:nvCxnSpPr>
            <p:spPr>
              <a:xfrm>
                <a:off x="6038389" y="5222538"/>
                <a:ext cx="1117200" cy="666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5" name="Google Shape;565;p6">
                <a:extLst>
                  <a:ext uri="{FF2B5EF4-FFF2-40B4-BE49-F238E27FC236}">
                    <a16:creationId xmlns:a16="http://schemas.microsoft.com/office/drawing/2014/main" id="{76B61268-5614-17D9-5441-E1B2228BE4BE}"/>
                  </a:ext>
                </a:extLst>
              </p:cNvPr>
              <p:cNvCxnSpPr>
                <a:stCxn id="27" idx="6"/>
                <a:endCxn id="31" idx="2"/>
              </p:cNvCxnSpPr>
              <p:nvPr/>
            </p:nvCxnSpPr>
            <p:spPr>
              <a:xfrm>
                <a:off x="6038389" y="6749176"/>
                <a:ext cx="1117200" cy="300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6" name="Google Shape;566;p6">
                <a:extLst>
                  <a:ext uri="{FF2B5EF4-FFF2-40B4-BE49-F238E27FC236}">
                    <a16:creationId xmlns:a16="http://schemas.microsoft.com/office/drawing/2014/main" id="{ED45558C-3129-AB61-DA4F-B3A2C69BD663}"/>
                  </a:ext>
                </a:extLst>
              </p:cNvPr>
              <p:cNvCxnSpPr>
                <a:stCxn id="25" idx="6"/>
                <a:endCxn id="28" idx="2"/>
              </p:cNvCxnSpPr>
              <p:nvPr/>
            </p:nvCxnSpPr>
            <p:spPr>
              <a:xfrm rot="10800000" flipH="1">
                <a:off x="6038389" y="2342187"/>
                <a:ext cx="1117200" cy="1423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7" name="Google Shape;567;p6">
                <a:extLst>
                  <a:ext uri="{FF2B5EF4-FFF2-40B4-BE49-F238E27FC236}">
                    <a16:creationId xmlns:a16="http://schemas.microsoft.com/office/drawing/2014/main" id="{D48DEF34-9A5D-1ED5-79C9-F858E9A1FF48}"/>
                  </a:ext>
                </a:extLst>
              </p:cNvPr>
              <p:cNvCxnSpPr>
                <a:stCxn id="25" idx="6"/>
                <a:endCxn id="30" idx="2"/>
              </p:cNvCxnSpPr>
              <p:nvPr/>
            </p:nvCxnSpPr>
            <p:spPr>
              <a:xfrm>
                <a:off x="6038389" y="3765687"/>
                <a:ext cx="1117200" cy="1523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8" name="Google Shape;568;p6">
                <a:extLst>
                  <a:ext uri="{FF2B5EF4-FFF2-40B4-BE49-F238E27FC236}">
                    <a16:creationId xmlns:a16="http://schemas.microsoft.com/office/drawing/2014/main" id="{E46CFF83-3E17-4B90-AD08-DA1D0BB9797B}"/>
                  </a:ext>
                </a:extLst>
              </p:cNvPr>
              <p:cNvCxnSpPr>
                <a:stCxn id="25" idx="6"/>
                <a:endCxn id="31" idx="2"/>
              </p:cNvCxnSpPr>
              <p:nvPr/>
            </p:nvCxnSpPr>
            <p:spPr>
              <a:xfrm>
                <a:off x="6038389" y="3765687"/>
                <a:ext cx="1117200" cy="3013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9" name="Google Shape;569;p6">
                <a:extLst>
                  <a:ext uri="{FF2B5EF4-FFF2-40B4-BE49-F238E27FC236}">
                    <a16:creationId xmlns:a16="http://schemas.microsoft.com/office/drawing/2014/main" id="{693419A3-FB56-C6EA-06AE-824715BA3071}"/>
                  </a:ext>
                </a:extLst>
              </p:cNvPr>
              <p:cNvCxnSpPr>
                <a:stCxn id="25" idx="6"/>
                <a:endCxn id="32" idx="2"/>
              </p:cNvCxnSpPr>
              <p:nvPr/>
            </p:nvCxnSpPr>
            <p:spPr>
              <a:xfrm>
                <a:off x="6038389" y="3765687"/>
                <a:ext cx="1117200" cy="4487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0" name="Google Shape;570;p6">
                <a:extLst>
                  <a:ext uri="{FF2B5EF4-FFF2-40B4-BE49-F238E27FC236}">
                    <a16:creationId xmlns:a16="http://schemas.microsoft.com/office/drawing/2014/main" id="{923E53B7-2BA1-386C-8CD6-5D3BBF3F7204}"/>
                  </a:ext>
                </a:extLst>
              </p:cNvPr>
              <p:cNvCxnSpPr>
                <a:stCxn id="26" idx="6"/>
                <a:endCxn id="29" idx="2"/>
              </p:cNvCxnSpPr>
              <p:nvPr/>
            </p:nvCxnSpPr>
            <p:spPr>
              <a:xfrm rot="10800000" flipH="1">
                <a:off x="6038389" y="3774438"/>
                <a:ext cx="1117200" cy="14481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1" name="Google Shape;571;p6">
                <a:extLst>
                  <a:ext uri="{FF2B5EF4-FFF2-40B4-BE49-F238E27FC236}">
                    <a16:creationId xmlns:a16="http://schemas.microsoft.com/office/drawing/2014/main" id="{B423505A-3E48-C652-1ABC-49111C8C00B6}"/>
                  </a:ext>
                </a:extLst>
              </p:cNvPr>
              <p:cNvCxnSpPr>
                <a:stCxn id="26" idx="6"/>
                <a:endCxn id="28" idx="2"/>
              </p:cNvCxnSpPr>
              <p:nvPr/>
            </p:nvCxnSpPr>
            <p:spPr>
              <a:xfrm rot="10800000" flipH="1">
                <a:off x="6038389" y="2342238"/>
                <a:ext cx="1117200" cy="28803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2" name="Google Shape;572;p6">
                <a:extLst>
                  <a:ext uri="{FF2B5EF4-FFF2-40B4-BE49-F238E27FC236}">
                    <a16:creationId xmlns:a16="http://schemas.microsoft.com/office/drawing/2014/main" id="{62F4DA52-450A-3215-2CB5-3AC0549ABD2B}"/>
                  </a:ext>
                </a:extLst>
              </p:cNvPr>
              <p:cNvCxnSpPr>
                <a:stCxn id="26" idx="6"/>
                <a:endCxn id="31" idx="2"/>
              </p:cNvCxnSpPr>
              <p:nvPr/>
            </p:nvCxnSpPr>
            <p:spPr>
              <a:xfrm>
                <a:off x="6038389" y="5222538"/>
                <a:ext cx="1117200" cy="1556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3" name="Google Shape;573;p6">
                <a:extLst>
                  <a:ext uri="{FF2B5EF4-FFF2-40B4-BE49-F238E27FC236}">
                    <a16:creationId xmlns:a16="http://schemas.microsoft.com/office/drawing/2014/main" id="{9A246E75-E859-13FF-6B2E-9AF18F044B29}"/>
                  </a:ext>
                </a:extLst>
              </p:cNvPr>
              <p:cNvCxnSpPr>
                <a:stCxn id="26" idx="6"/>
                <a:endCxn id="32" idx="2"/>
              </p:cNvCxnSpPr>
              <p:nvPr/>
            </p:nvCxnSpPr>
            <p:spPr>
              <a:xfrm>
                <a:off x="6038389" y="5222538"/>
                <a:ext cx="1117200" cy="30309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4" name="Google Shape;574;p6">
                <a:extLst>
                  <a:ext uri="{FF2B5EF4-FFF2-40B4-BE49-F238E27FC236}">
                    <a16:creationId xmlns:a16="http://schemas.microsoft.com/office/drawing/2014/main" id="{A4606839-8565-11CF-6CE2-E5A10C82DE51}"/>
                  </a:ext>
                </a:extLst>
              </p:cNvPr>
              <p:cNvCxnSpPr>
                <a:stCxn id="27" idx="6"/>
                <a:endCxn id="28" idx="2"/>
              </p:cNvCxnSpPr>
              <p:nvPr/>
            </p:nvCxnSpPr>
            <p:spPr>
              <a:xfrm rot="10800000" flipH="1">
                <a:off x="6038389" y="2342176"/>
                <a:ext cx="1117200" cy="44070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5" name="Google Shape;575;p6">
                <a:extLst>
                  <a:ext uri="{FF2B5EF4-FFF2-40B4-BE49-F238E27FC236}">
                    <a16:creationId xmlns:a16="http://schemas.microsoft.com/office/drawing/2014/main" id="{3C25AE53-DAF3-D574-59E5-D6E225E21552}"/>
                  </a:ext>
                </a:extLst>
              </p:cNvPr>
              <p:cNvCxnSpPr>
                <a:stCxn id="27" idx="6"/>
                <a:endCxn id="29" idx="2"/>
              </p:cNvCxnSpPr>
              <p:nvPr/>
            </p:nvCxnSpPr>
            <p:spPr>
              <a:xfrm rot="10800000" flipH="1">
                <a:off x="6038389" y="3774376"/>
                <a:ext cx="1117200" cy="29748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6" name="Google Shape;576;p6">
                <a:extLst>
                  <a:ext uri="{FF2B5EF4-FFF2-40B4-BE49-F238E27FC236}">
                    <a16:creationId xmlns:a16="http://schemas.microsoft.com/office/drawing/2014/main" id="{299E35EE-4461-C840-CFBB-5D23967AE042}"/>
                  </a:ext>
                </a:extLst>
              </p:cNvPr>
              <p:cNvCxnSpPr>
                <a:stCxn id="27" idx="6"/>
                <a:endCxn id="30" idx="2"/>
              </p:cNvCxnSpPr>
              <p:nvPr/>
            </p:nvCxnSpPr>
            <p:spPr>
              <a:xfrm rot="10800000" flipH="1">
                <a:off x="6038389" y="5289076"/>
                <a:ext cx="1117200" cy="14601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7" name="Google Shape;577;p6">
                <a:extLst>
                  <a:ext uri="{FF2B5EF4-FFF2-40B4-BE49-F238E27FC236}">
                    <a16:creationId xmlns:a16="http://schemas.microsoft.com/office/drawing/2014/main" id="{111071EC-B5F8-1805-6108-8EF4CE4FFB77}"/>
                  </a:ext>
                </a:extLst>
              </p:cNvPr>
              <p:cNvCxnSpPr>
                <a:stCxn id="27" idx="6"/>
                <a:endCxn id="32" idx="2"/>
              </p:cNvCxnSpPr>
              <p:nvPr/>
            </p:nvCxnSpPr>
            <p:spPr>
              <a:xfrm>
                <a:off x="6038389" y="6749176"/>
                <a:ext cx="1117200" cy="15042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sp>
            <p:nvSpPr>
              <p:cNvPr id="48" name="Google Shape;546;p6">
                <a:extLst>
                  <a:ext uri="{FF2B5EF4-FFF2-40B4-BE49-F238E27FC236}">
                    <a16:creationId xmlns:a16="http://schemas.microsoft.com/office/drawing/2014/main" id="{2E7AF522-C80F-C03B-9BCF-996C541BB669}"/>
                  </a:ext>
                </a:extLst>
              </p:cNvPr>
              <p:cNvSpPr/>
              <p:nvPr/>
            </p:nvSpPr>
            <p:spPr>
              <a:xfrm>
                <a:off x="4991756" y="1793338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200" b="0" i="0" u="none" strike="noStrike" cap="none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H</a:t>
                </a:r>
                <a:r>
                  <a:rPr lang="en-US" sz="3200" baseline="-25000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1</a:t>
                </a:r>
                <a:endParaRPr lang="en-US" sz="3200" b="0" i="0" u="none" strike="noStrike" cap="none" baseline="-25000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" name="Google Shape;549;p6">
                <a:extLst>
                  <a:ext uri="{FF2B5EF4-FFF2-40B4-BE49-F238E27FC236}">
                    <a16:creationId xmlns:a16="http://schemas.microsoft.com/office/drawing/2014/main" id="{E3D4E211-CF22-79C4-98D9-00529B30893D}"/>
                  </a:ext>
                </a:extLst>
              </p:cNvPr>
              <p:cNvSpPr/>
              <p:nvPr/>
            </p:nvSpPr>
            <p:spPr>
              <a:xfrm>
                <a:off x="4991756" y="7704169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200" b="0" i="0" u="none" strike="noStrike" cap="none" err="1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H</a:t>
                </a:r>
                <a:r>
                  <a:rPr lang="en-US" sz="3200" baseline="-25000" err="1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k</a:t>
                </a:r>
                <a:endParaRPr lang="en-US" sz="3200" b="0" i="0" u="none" strike="noStrike" cap="none" baseline="-25000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50" name="Google Shape;578;p6">
                <a:extLst>
                  <a:ext uri="{FF2B5EF4-FFF2-40B4-BE49-F238E27FC236}">
                    <a16:creationId xmlns:a16="http://schemas.microsoft.com/office/drawing/2014/main" id="{0DA12D69-0A3A-905F-280D-E8DBD6F0F02A}"/>
                  </a:ext>
                </a:extLst>
              </p:cNvPr>
              <p:cNvCxnSpPr>
                <a:stCxn id="48" idx="6"/>
                <a:endCxn id="28" idx="2"/>
              </p:cNvCxnSpPr>
              <p:nvPr/>
            </p:nvCxnSpPr>
            <p:spPr>
              <a:xfrm>
                <a:off x="6038389" y="2333484"/>
                <a:ext cx="1117200" cy="8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1" name="Google Shape;579;p6">
                <a:extLst>
                  <a:ext uri="{FF2B5EF4-FFF2-40B4-BE49-F238E27FC236}">
                    <a16:creationId xmlns:a16="http://schemas.microsoft.com/office/drawing/2014/main" id="{E94E2122-F144-4516-1818-27402927BC13}"/>
                  </a:ext>
                </a:extLst>
              </p:cNvPr>
              <p:cNvCxnSpPr>
                <a:stCxn id="48" idx="6"/>
                <a:endCxn id="29" idx="2"/>
              </p:cNvCxnSpPr>
              <p:nvPr/>
            </p:nvCxnSpPr>
            <p:spPr>
              <a:xfrm>
                <a:off x="6038389" y="2333484"/>
                <a:ext cx="1117200" cy="14409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2" name="Google Shape;580;p6">
                <a:extLst>
                  <a:ext uri="{FF2B5EF4-FFF2-40B4-BE49-F238E27FC236}">
                    <a16:creationId xmlns:a16="http://schemas.microsoft.com/office/drawing/2014/main" id="{AFDB56DD-5011-1523-86D9-64B9CF46BAEB}"/>
                  </a:ext>
                </a:extLst>
              </p:cNvPr>
              <p:cNvCxnSpPr>
                <a:stCxn id="48" idx="6"/>
                <a:endCxn id="30" idx="2"/>
              </p:cNvCxnSpPr>
              <p:nvPr/>
            </p:nvCxnSpPr>
            <p:spPr>
              <a:xfrm>
                <a:off x="6038389" y="2333484"/>
                <a:ext cx="1117200" cy="29556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3" name="Google Shape;581;p6">
                <a:extLst>
                  <a:ext uri="{FF2B5EF4-FFF2-40B4-BE49-F238E27FC236}">
                    <a16:creationId xmlns:a16="http://schemas.microsoft.com/office/drawing/2014/main" id="{61F10A47-AC7B-6A83-9229-45649F0E0359}"/>
                  </a:ext>
                </a:extLst>
              </p:cNvPr>
              <p:cNvCxnSpPr>
                <a:stCxn id="48" idx="6"/>
                <a:endCxn id="31" idx="2"/>
              </p:cNvCxnSpPr>
              <p:nvPr/>
            </p:nvCxnSpPr>
            <p:spPr>
              <a:xfrm>
                <a:off x="6038389" y="2333484"/>
                <a:ext cx="1117200" cy="4445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4" name="Google Shape;582;p6">
                <a:extLst>
                  <a:ext uri="{FF2B5EF4-FFF2-40B4-BE49-F238E27FC236}">
                    <a16:creationId xmlns:a16="http://schemas.microsoft.com/office/drawing/2014/main" id="{E6FF1D61-6340-87EE-4E1C-F72999F2F0BE}"/>
                  </a:ext>
                </a:extLst>
              </p:cNvPr>
              <p:cNvCxnSpPr>
                <a:stCxn id="48" idx="6"/>
                <a:endCxn id="32" idx="2"/>
              </p:cNvCxnSpPr>
              <p:nvPr/>
            </p:nvCxnSpPr>
            <p:spPr>
              <a:xfrm>
                <a:off x="6038389" y="2333484"/>
                <a:ext cx="1117200" cy="59199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5" name="Google Shape;583;p6">
                <a:extLst>
                  <a:ext uri="{FF2B5EF4-FFF2-40B4-BE49-F238E27FC236}">
                    <a16:creationId xmlns:a16="http://schemas.microsoft.com/office/drawing/2014/main" id="{5C065965-07FE-E3EB-4A67-96436B7C34A3}"/>
                  </a:ext>
                </a:extLst>
              </p:cNvPr>
              <p:cNvCxnSpPr>
                <a:stCxn id="49" idx="6"/>
                <a:endCxn id="32" idx="2"/>
              </p:cNvCxnSpPr>
              <p:nvPr/>
            </p:nvCxnSpPr>
            <p:spPr>
              <a:xfrm>
                <a:off x="6038389" y="8244315"/>
                <a:ext cx="1117200" cy="90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6" name="Google Shape;584;p6">
                <a:extLst>
                  <a:ext uri="{FF2B5EF4-FFF2-40B4-BE49-F238E27FC236}">
                    <a16:creationId xmlns:a16="http://schemas.microsoft.com/office/drawing/2014/main" id="{60819403-C621-EDAA-1CF7-C9D6188DB6F1}"/>
                  </a:ext>
                </a:extLst>
              </p:cNvPr>
              <p:cNvCxnSpPr>
                <a:stCxn id="49" idx="6"/>
                <a:endCxn id="31" idx="2"/>
              </p:cNvCxnSpPr>
              <p:nvPr/>
            </p:nvCxnSpPr>
            <p:spPr>
              <a:xfrm rot="10800000" flipH="1">
                <a:off x="6038389" y="6779115"/>
                <a:ext cx="1117200" cy="14652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7" name="Google Shape;585;p6">
                <a:extLst>
                  <a:ext uri="{FF2B5EF4-FFF2-40B4-BE49-F238E27FC236}">
                    <a16:creationId xmlns:a16="http://schemas.microsoft.com/office/drawing/2014/main" id="{69426EB5-50D2-4673-AA79-54E35E89C39E}"/>
                  </a:ext>
                </a:extLst>
              </p:cNvPr>
              <p:cNvCxnSpPr>
                <a:stCxn id="49" idx="6"/>
                <a:endCxn id="30" idx="2"/>
              </p:cNvCxnSpPr>
              <p:nvPr/>
            </p:nvCxnSpPr>
            <p:spPr>
              <a:xfrm rot="10800000" flipH="1">
                <a:off x="6038389" y="5289015"/>
                <a:ext cx="1117200" cy="29553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8" name="Google Shape;586;p6">
                <a:extLst>
                  <a:ext uri="{FF2B5EF4-FFF2-40B4-BE49-F238E27FC236}">
                    <a16:creationId xmlns:a16="http://schemas.microsoft.com/office/drawing/2014/main" id="{C11BCA1D-819F-35E8-3BE6-0C4BB513B7A1}"/>
                  </a:ext>
                </a:extLst>
              </p:cNvPr>
              <p:cNvCxnSpPr>
                <a:stCxn id="49" idx="6"/>
                <a:endCxn id="29" idx="2"/>
              </p:cNvCxnSpPr>
              <p:nvPr/>
            </p:nvCxnSpPr>
            <p:spPr>
              <a:xfrm rot="10800000" flipH="1">
                <a:off x="6038389" y="3774615"/>
                <a:ext cx="1117200" cy="4469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9" name="Google Shape;587;p6">
                <a:extLst>
                  <a:ext uri="{FF2B5EF4-FFF2-40B4-BE49-F238E27FC236}">
                    <a16:creationId xmlns:a16="http://schemas.microsoft.com/office/drawing/2014/main" id="{FF15A87A-FADA-1103-4C00-5D20EC6FD8A1}"/>
                  </a:ext>
                </a:extLst>
              </p:cNvPr>
              <p:cNvCxnSpPr>
                <a:stCxn id="49" idx="6"/>
                <a:endCxn id="28" idx="2"/>
              </p:cNvCxnSpPr>
              <p:nvPr/>
            </p:nvCxnSpPr>
            <p:spPr>
              <a:xfrm rot="10800000" flipH="1">
                <a:off x="6038389" y="2342415"/>
                <a:ext cx="1117200" cy="59019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60" name="Google Shape;588;p6">
                <a:extLst>
                  <a:ext uri="{FF2B5EF4-FFF2-40B4-BE49-F238E27FC236}">
                    <a16:creationId xmlns:a16="http://schemas.microsoft.com/office/drawing/2014/main" id="{E6801A58-930C-B09E-CBA5-F348EF2507B8}"/>
                  </a:ext>
                </a:extLst>
              </p:cNvPr>
              <p:cNvCxnSpPr>
                <a:stCxn id="28" idx="6"/>
                <a:endCxn id="10" idx="2"/>
              </p:cNvCxnSpPr>
              <p:nvPr/>
            </p:nvCxnSpPr>
            <p:spPr>
              <a:xfrm>
                <a:off x="8202144" y="2342271"/>
                <a:ext cx="1117200" cy="20289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61" name="Google Shape;589;p6">
                <a:extLst>
                  <a:ext uri="{FF2B5EF4-FFF2-40B4-BE49-F238E27FC236}">
                    <a16:creationId xmlns:a16="http://schemas.microsoft.com/office/drawing/2014/main" id="{F54518E6-AAF6-4746-ED89-19C8062AFC44}"/>
                  </a:ext>
                </a:extLst>
              </p:cNvPr>
              <p:cNvCxnSpPr>
                <a:stCxn id="29" idx="6"/>
                <a:endCxn id="10" idx="2"/>
              </p:cNvCxnSpPr>
              <p:nvPr/>
            </p:nvCxnSpPr>
            <p:spPr>
              <a:xfrm>
                <a:off x="8202144" y="3774473"/>
                <a:ext cx="1117200" cy="596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62" name="Google Shape;590;p6">
                <a:extLst>
                  <a:ext uri="{FF2B5EF4-FFF2-40B4-BE49-F238E27FC236}">
                    <a16:creationId xmlns:a16="http://schemas.microsoft.com/office/drawing/2014/main" id="{42679E1E-4D65-5279-09EB-D788B5324B17}"/>
                  </a:ext>
                </a:extLst>
              </p:cNvPr>
              <p:cNvCxnSpPr>
                <a:stCxn id="30" idx="6"/>
                <a:endCxn id="10" idx="2"/>
              </p:cNvCxnSpPr>
              <p:nvPr/>
            </p:nvCxnSpPr>
            <p:spPr>
              <a:xfrm rot="10800000" flipH="1">
                <a:off x="8202144" y="4371028"/>
                <a:ext cx="1117200" cy="9180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63" name="Google Shape;591;p6">
                <a:extLst>
                  <a:ext uri="{FF2B5EF4-FFF2-40B4-BE49-F238E27FC236}">
                    <a16:creationId xmlns:a16="http://schemas.microsoft.com/office/drawing/2014/main" id="{9D72E972-1546-E908-3113-2E58EE3AD45B}"/>
                  </a:ext>
                </a:extLst>
              </p:cNvPr>
              <p:cNvCxnSpPr>
                <a:stCxn id="31" idx="6"/>
                <a:endCxn id="10" idx="2"/>
              </p:cNvCxnSpPr>
              <p:nvPr/>
            </p:nvCxnSpPr>
            <p:spPr>
              <a:xfrm rot="10800000" flipH="1">
                <a:off x="8202144" y="4371159"/>
                <a:ext cx="1117200" cy="24081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64" name="Google Shape;592;p6">
                <a:extLst>
                  <a:ext uri="{FF2B5EF4-FFF2-40B4-BE49-F238E27FC236}">
                    <a16:creationId xmlns:a16="http://schemas.microsoft.com/office/drawing/2014/main" id="{1A7713CD-CA12-F514-DFDC-685EEE42FE65}"/>
                  </a:ext>
                </a:extLst>
              </p:cNvPr>
              <p:cNvCxnSpPr>
                <a:stCxn id="32" idx="6"/>
                <a:endCxn id="10" idx="2"/>
              </p:cNvCxnSpPr>
              <p:nvPr/>
            </p:nvCxnSpPr>
            <p:spPr>
              <a:xfrm rot="10800000" flipH="1">
                <a:off x="8202144" y="4371032"/>
                <a:ext cx="1117200" cy="38823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sp>
            <p:nvSpPr>
              <p:cNvPr id="65" name="Google Shape;593;p6">
                <a:extLst>
                  <a:ext uri="{FF2B5EF4-FFF2-40B4-BE49-F238E27FC236}">
                    <a16:creationId xmlns:a16="http://schemas.microsoft.com/office/drawing/2014/main" id="{CCF4EE8C-4E7D-C621-C902-BE0E06DC3D45}"/>
                  </a:ext>
                </a:extLst>
              </p:cNvPr>
              <p:cNvSpPr/>
              <p:nvPr/>
            </p:nvSpPr>
            <p:spPr>
              <a:xfrm>
                <a:off x="9319268" y="5687963"/>
                <a:ext cx="1046633" cy="1080291"/>
              </a:xfrm>
              <a:prstGeom prst="flowChartConnector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200" b="0" i="0" u="none" strike="noStrike" cap="none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y</a:t>
                </a:r>
                <a:r>
                  <a:rPr lang="en-US" sz="3200" b="0" i="0" u="none" strike="noStrike" cap="none" baseline="-25000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2</a:t>
                </a:r>
                <a:endParaRPr sz="3200" b="0" i="0" u="none" strike="noStrike" cap="none" baseline="-25000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66" name="Google Shape;594;p6">
                <a:extLst>
                  <a:ext uri="{FF2B5EF4-FFF2-40B4-BE49-F238E27FC236}">
                    <a16:creationId xmlns:a16="http://schemas.microsoft.com/office/drawing/2014/main" id="{2498CC82-A885-09B5-3DC5-16A1EE8E73B9}"/>
                  </a:ext>
                </a:extLst>
              </p:cNvPr>
              <p:cNvCxnSpPr>
                <a:stCxn id="29" idx="6"/>
                <a:endCxn id="65" idx="2"/>
              </p:cNvCxnSpPr>
              <p:nvPr/>
            </p:nvCxnSpPr>
            <p:spPr>
              <a:xfrm>
                <a:off x="8202144" y="3774473"/>
                <a:ext cx="1117200" cy="2453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67" name="Google Shape;595;p6">
                <a:extLst>
                  <a:ext uri="{FF2B5EF4-FFF2-40B4-BE49-F238E27FC236}">
                    <a16:creationId xmlns:a16="http://schemas.microsoft.com/office/drawing/2014/main" id="{64BF0CA9-4DE4-BA60-B2D4-8A03C92F54DC}"/>
                  </a:ext>
                </a:extLst>
              </p:cNvPr>
              <p:cNvCxnSpPr>
                <a:stCxn id="30" idx="6"/>
                <a:endCxn id="65" idx="2"/>
              </p:cNvCxnSpPr>
              <p:nvPr/>
            </p:nvCxnSpPr>
            <p:spPr>
              <a:xfrm>
                <a:off x="8202144" y="5289028"/>
                <a:ext cx="1117200" cy="9390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68" name="Google Shape;596;p6">
                <a:extLst>
                  <a:ext uri="{FF2B5EF4-FFF2-40B4-BE49-F238E27FC236}">
                    <a16:creationId xmlns:a16="http://schemas.microsoft.com/office/drawing/2014/main" id="{3C52779C-5DCF-49CD-256F-F33096B3AFDC}"/>
                  </a:ext>
                </a:extLst>
              </p:cNvPr>
              <p:cNvCxnSpPr>
                <a:stCxn id="31" idx="6"/>
                <a:endCxn id="65" idx="2"/>
              </p:cNvCxnSpPr>
              <p:nvPr/>
            </p:nvCxnSpPr>
            <p:spPr>
              <a:xfrm rot="10800000" flipH="1">
                <a:off x="8202144" y="6228159"/>
                <a:ext cx="1117200" cy="5511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69" name="Google Shape;597;p6">
                <a:extLst>
                  <a:ext uri="{FF2B5EF4-FFF2-40B4-BE49-F238E27FC236}">
                    <a16:creationId xmlns:a16="http://schemas.microsoft.com/office/drawing/2014/main" id="{3C56A641-51B8-80AB-51FC-E23B32A6A1E8}"/>
                  </a:ext>
                </a:extLst>
              </p:cNvPr>
              <p:cNvCxnSpPr>
                <a:stCxn id="32" idx="6"/>
                <a:endCxn id="65" idx="2"/>
              </p:cNvCxnSpPr>
              <p:nvPr/>
            </p:nvCxnSpPr>
            <p:spPr>
              <a:xfrm rot="10800000" flipH="1">
                <a:off x="8202144" y="6228032"/>
                <a:ext cx="1117200" cy="20253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70" name="Google Shape;598;p6">
                <a:extLst>
                  <a:ext uri="{FF2B5EF4-FFF2-40B4-BE49-F238E27FC236}">
                    <a16:creationId xmlns:a16="http://schemas.microsoft.com/office/drawing/2014/main" id="{3830909B-7E1E-A786-B917-C8DD3A7D36EE}"/>
                  </a:ext>
                </a:extLst>
              </p:cNvPr>
              <p:cNvCxnSpPr>
                <a:stCxn id="28" idx="6"/>
                <a:endCxn id="65" idx="2"/>
              </p:cNvCxnSpPr>
              <p:nvPr/>
            </p:nvCxnSpPr>
            <p:spPr>
              <a:xfrm>
                <a:off x="8202144" y="2342271"/>
                <a:ext cx="1117200" cy="38859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71" name="Google Shape;599;p6">
                <a:extLst>
                  <a:ext uri="{FF2B5EF4-FFF2-40B4-BE49-F238E27FC236}">
                    <a16:creationId xmlns:a16="http://schemas.microsoft.com/office/drawing/2014/main" id="{93EB8B49-4D1D-2FB0-A671-76121B07C608}"/>
                  </a:ext>
                </a:extLst>
              </p:cNvPr>
              <p:cNvCxnSpPr>
                <a:stCxn id="7" idx="6"/>
                <a:endCxn id="27" idx="2"/>
              </p:cNvCxnSpPr>
              <p:nvPr/>
            </p:nvCxnSpPr>
            <p:spPr>
              <a:xfrm>
                <a:off x="3874633" y="3759835"/>
                <a:ext cx="1117200" cy="29892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sp>
          <p:nvSpPr>
            <p:cNvPr id="4" name="Google Shape;600;p6">
              <a:extLst>
                <a:ext uri="{FF2B5EF4-FFF2-40B4-BE49-F238E27FC236}">
                  <a16:creationId xmlns:a16="http://schemas.microsoft.com/office/drawing/2014/main" id="{79CC8844-372D-1522-6BE3-B302B1D468C8}"/>
                </a:ext>
              </a:extLst>
            </p:cNvPr>
            <p:cNvSpPr txBox="1"/>
            <p:nvPr/>
          </p:nvSpPr>
          <p:spPr>
            <a:xfrm rot="18475899">
              <a:off x="5529819" y="918129"/>
              <a:ext cx="1036522" cy="58473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0" i="0" u="none" strike="noStrike" cap="none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W</a:t>
              </a:r>
              <a:r>
                <a:rPr lang="en-US" sz="3200" b="0" i="0" u="none" strike="noStrike" cap="none" baseline="-25000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11</a:t>
              </a:r>
              <a:endParaRPr sz="3200" baseline="-25000">
                <a:solidFill>
                  <a:srgbClr val="FF0000"/>
                </a:solidFill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" name="Google Shape;601;p6">
              <a:extLst>
                <a:ext uri="{FF2B5EF4-FFF2-40B4-BE49-F238E27FC236}">
                  <a16:creationId xmlns:a16="http://schemas.microsoft.com/office/drawing/2014/main" id="{8A2856D8-D75F-15F6-197B-1B659618B137}"/>
                </a:ext>
              </a:extLst>
            </p:cNvPr>
            <p:cNvSpPr txBox="1"/>
            <p:nvPr/>
          </p:nvSpPr>
          <p:spPr>
            <a:xfrm rot="18475899">
              <a:off x="5513650" y="1868910"/>
              <a:ext cx="1120467" cy="58473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W</a:t>
              </a:r>
              <a:r>
                <a:rPr lang="en-US" sz="3200" baseline="-25000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12</a:t>
              </a: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6" name="Google Shape;602;p6">
              <a:extLst>
                <a:ext uri="{FF2B5EF4-FFF2-40B4-BE49-F238E27FC236}">
                  <a16:creationId xmlns:a16="http://schemas.microsoft.com/office/drawing/2014/main" id="{9BD80196-B7A9-4F16-C9AE-E43FC835ADD4}"/>
                </a:ext>
              </a:extLst>
            </p:cNvPr>
            <p:cNvSpPr txBox="1"/>
            <p:nvPr/>
          </p:nvSpPr>
          <p:spPr>
            <a:xfrm rot="18475899">
              <a:off x="5569098" y="5224924"/>
              <a:ext cx="832642" cy="58477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err="1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W</a:t>
              </a:r>
              <a:r>
                <a:rPr lang="en-US" sz="3200" baseline="-25000" err="1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ij</a:t>
              </a:r>
              <a:endParaRPr sz="3200" baseline="-25000">
                <a:solidFill>
                  <a:srgbClr val="FF0000"/>
                </a:solidFill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600;p6">
              <a:extLst>
                <a:ext uri="{FF2B5EF4-FFF2-40B4-BE49-F238E27FC236}">
                  <a16:creationId xmlns:a16="http://schemas.microsoft.com/office/drawing/2014/main" id="{BF08A227-4F51-99CE-3AE4-875D513E1313}"/>
                </a:ext>
              </a:extLst>
            </p:cNvPr>
            <p:cNvSpPr txBox="1"/>
            <p:nvPr/>
          </p:nvSpPr>
          <p:spPr>
            <a:xfrm rot="18475899">
              <a:off x="7620143" y="634571"/>
              <a:ext cx="1117619" cy="58473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0" i="0" u="none" strike="noStrike" cap="none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W</a:t>
              </a:r>
              <a:r>
                <a:rPr lang="en-US" sz="3200" baseline="-25000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21</a:t>
              </a:r>
              <a:endParaRPr sz="3200" baseline="-25000">
                <a:solidFill>
                  <a:srgbClr val="FF0000"/>
                </a:solidFill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Google Shape;601;p6">
              <a:extLst>
                <a:ext uri="{FF2B5EF4-FFF2-40B4-BE49-F238E27FC236}">
                  <a16:creationId xmlns:a16="http://schemas.microsoft.com/office/drawing/2014/main" id="{F9ECDCF3-77F3-4E3E-EE53-715225CCB63C}"/>
                </a:ext>
              </a:extLst>
            </p:cNvPr>
            <p:cNvSpPr txBox="1"/>
            <p:nvPr/>
          </p:nvSpPr>
          <p:spPr>
            <a:xfrm rot="18475899">
              <a:off x="7615844" y="1609650"/>
              <a:ext cx="1139950" cy="58473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W</a:t>
              </a:r>
              <a:r>
                <a:rPr lang="en-US" sz="3200" baseline="-25000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22</a:t>
              </a:r>
              <a:endParaRPr>
                <a:solidFill>
                  <a:srgbClr val="FF0000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95A2FD4-CD20-2719-349B-0AB72216C451}"/>
                  </a:ext>
                </a:extLst>
              </p:cNvPr>
              <p:cNvSpPr txBox="1"/>
              <p:nvPr/>
            </p:nvSpPr>
            <p:spPr>
              <a:xfrm>
                <a:off x="9191133" y="3356041"/>
                <a:ext cx="1711807" cy="7668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110</m:t>
                              </m:r>
                            </m:e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5.1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95A2FD4-CD20-2719-349B-0AB72216C4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1133" y="3356041"/>
                <a:ext cx="1711807" cy="76687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9AC5EC6F-3250-F83F-AAA1-DE2A2F1D5042}"/>
                  </a:ext>
                </a:extLst>
              </p:cNvPr>
              <p:cNvSpPr txBox="1"/>
              <p:nvPr/>
            </p:nvSpPr>
            <p:spPr>
              <a:xfrm>
                <a:off x="10619200" y="3356042"/>
                <a:ext cx="1711807" cy="7668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150</m:t>
                              </m:r>
                            </m:e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7.1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9AC5EC6F-3250-F83F-AAA1-DE2A2F1D50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19200" y="3356042"/>
                <a:ext cx="1711807" cy="7668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7E2A8CA6-D8AB-F2C3-D420-A485D2885758}"/>
                  </a:ext>
                </a:extLst>
              </p:cNvPr>
              <p:cNvSpPr txBox="1"/>
              <p:nvPr/>
            </p:nvSpPr>
            <p:spPr>
              <a:xfrm>
                <a:off x="9526321" y="2498360"/>
                <a:ext cx="933476" cy="55643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baseline="0" smtClean="0">
                            <a:effectLst/>
                            <a:latin typeface="Cambria Math" panose="02040503050406030204" pitchFamily="18" charset="0"/>
                            <a:ea typeface="Malgun Gothic" panose="020B0503020000020004" pitchFamily="34" charset="-127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800" b="0" i="1" baseline="0" smtClean="0">
                            <a:effectLst/>
                            <a:latin typeface="Cambria Math" panose="02040503050406030204" pitchFamily="18" charset="0"/>
                            <a:ea typeface="Malgun Gothic" panose="020B0503020000020004" pitchFamily="34" charset="-127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800" b="0" i="1" baseline="0" smtClean="0">
                            <a:effectLst/>
                            <a:latin typeface="Cambria Math" panose="02040503050406030204" pitchFamily="18" charset="0"/>
                            <a:ea typeface="Malgun Gothic" panose="020B0503020000020004" pitchFamily="34" charset="-127"/>
                            <a:cs typeface="Times New Roman" panose="02020603050405020304" pitchFamily="18" charset="0"/>
                          </a:rPr>
                          <m:t>𝑝𝑟𝑒𝑑</m:t>
                        </m:r>
                      </m:sub>
                    </m:sSub>
                  </m:oMath>
                </a14:m>
                <a:r>
                  <a:rPr lang="en-US" sz="2800" i="1" baseline="0" dirty="0">
                    <a:effectLst/>
                    <a:latin typeface="Times New Roman" panose="02020603050405020304" pitchFamily="18" charset="0"/>
                    <a:ea typeface="Malgun Gothic" panose="020B0503020000020004" pitchFamily="34" charset="-127"/>
                    <a:cs typeface="Times New Roman" panose="02020603050405020304" pitchFamily="18" charset="0"/>
                  </a:rPr>
                  <a:t> </a:t>
                </a:r>
                <a:endParaRPr lang="en-US" sz="2800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7E2A8CA6-D8AB-F2C3-D420-A485D28857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6321" y="2498360"/>
                <a:ext cx="933476" cy="55643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C843B22D-3129-92E5-F165-B0991FBC3E76}"/>
                  </a:ext>
                </a:extLst>
              </p:cNvPr>
              <p:cNvSpPr txBox="1"/>
              <p:nvPr/>
            </p:nvSpPr>
            <p:spPr>
              <a:xfrm>
                <a:off x="10980445" y="2504674"/>
                <a:ext cx="93347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baseline="0" smtClean="0">
                            <a:effectLst/>
                            <a:latin typeface="Cambria Math" panose="02040503050406030204" pitchFamily="18" charset="0"/>
                            <a:ea typeface="Malgun Gothic" panose="020B0503020000020004" pitchFamily="34" charset="-127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800" b="0" i="1" baseline="0" smtClean="0">
                            <a:effectLst/>
                            <a:latin typeface="Cambria Math" panose="02040503050406030204" pitchFamily="18" charset="0"/>
                            <a:ea typeface="Malgun Gothic" panose="020B0503020000020004" pitchFamily="34" charset="-127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800" b="0" i="1" baseline="0" smtClean="0">
                            <a:effectLst/>
                            <a:latin typeface="Cambria Math" panose="02040503050406030204" pitchFamily="18" charset="0"/>
                            <a:ea typeface="Malgun Gothic" panose="020B0503020000020004" pitchFamily="34" charset="-127"/>
                            <a:cs typeface="Times New Roman" panose="02020603050405020304" pitchFamily="18" charset="0"/>
                          </a:rPr>
                          <m:t>𝑡𝑟𝑢𝑒</m:t>
                        </m:r>
                      </m:sub>
                    </m:sSub>
                  </m:oMath>
                </a14:m>
                <a:r>
                  <a:rPr lang="en-US" sz="2800" i="1" baseline="0" dirty="0">
                    <a:effectLst/>
                    <a:latin typeface="Times New Roman" panose="02020603050405020304" pitchFamily="18" charset="0"/>
                    <a:ea typeface="Malgun Gothic" panose="020B0503020000020004" pitchFamily="34" charset="-127"/>
                    <a:cs typeface="Times New Roman" panose="02020603050405020304" pitchFamily="18" charset="0"/>
                  </a:rPr>
                  <a:t> </a:t>
                </a:r>
                <a:endParaRPr lang="en-US" sz="2800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C843B22D-3129-92E5-F165-B0991FBC3E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0445" y="2504674"/>
                <a:ext cx="933476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" name="TextBox 80">
            <a:extLst>
              <a:ext uri="{FF2B5EF4-FFF2-40B4-BE49-F238E27FC236}">
                <a16:creationId xmlns:a16="http://schemas.microsoft.com/office/drawing/2014/main" id="{28E6B0AD-0317-454C-7E70-0233B6B77EDC}"/>
              </a:ext>
            </a:extLst>
          </p:cNvPr>
          <p:cNvSpPr txBox="1"/>
          <p:nvPr/>
        </p:nvSpPr>
        <p:spPr>
          <a:xfrm>
            <a:off x="7306307" y="2348451"/>
            <a:ext cx="21884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ea typeface="Calibri"/>
                <a:cs typeface="Calibri"/>
                <a:sym typeface="Calibri"/>
              </a:rPr>
              <a:t>Weight (</a:t>
            </a:r>
            <a:r>
              <a:rPr lang="en-US" sz="2800" dirty="0" err="1">
                <a:ea typeface="Calibri"/>
                <a:cs typeface="Calibri"/>
                <a:sym typeface="Calibri"/>
              </a:rPr>
              <a:t>lbs</a:t>
            </a:r>
            <a:r>
              <a:rPr lang="en-US" sz="2800" dirty="0">
                <a:ea typeface="Calibri"/>
                <a:cs typeface="Calibri"/>
                <a:sym typeface="Calibri"/>
              </a:rPr>
              <a:t>) </a:t>
            </a:r>
            <a:endParaRPr lang="en-US" sz="2800"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56D1719E-2299-C0FF-54CB-3864ACD9FAD6}"/>
              </a:ext>
            </a:extLst>
          </p:cNvPr>
          <p:cNvSpPr txBox="1"/>
          <p:nvPr/>
        </p:nvSpPr>
        <p:spPr>
          <a:xfrm>
            <a:off x="7306307" y="4050784"/>
            <a:ext cx="21884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ea typeface="Calibri"/>
                <a:cs typeface="Calibri"/>
                <a:sym typeface="Calibri"/>
              </a:rPr>
              <a:t>Height (feet)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8676524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5C2028-522E-850B-8FFE-33E9BA2F8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Regression loss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64879F-8820-4423-9D2E-729B42A671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Mean absolute error</a:t>
            </a:r>
          </a:p>
          <a:p>
            <a:endParaRPr lang="en-US"/>
          </a:p>
          <a:p>
            <a:endParaRPr lang="en-US"/>
          </a:p>
          <a:p>
            <a:r>
              <a:rPr lang="en-US"/>
              <a:t>Mean square error</a:t>
            </a:r>
          </a:p>
          <a:p>
            <a:endParaRPr lang="en-US"/>
          </a:p>
          <a:p>
            <a:pPr marL="0" indent="0">
              <a:buNone/>
            </a:pP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5932A88-D2A6-EAF8-3815-26356897FDD3}"/>
                  </a:ext>
                </a:extLst>
              </p:cNvPr>
              <p:cNvSpPr txBox="1"/>
              <p:nvPr/>
            </p:nvSpPr>
            <p:spPr>
              <a:xfrm>
                <a:off x="838200" y="2370708"/>
                <a:ext cx="11353800" cy="9017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𝑀𝐴𝐸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𝑝𝑟𝑒𝑑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𝑡𝑟𝑢𝑒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|</m:t>
                      </m:r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5932A88-D2A6-EAF8-3815-26356897FD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370708"/>
                <a:ext cx="11353800" cy="90172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EC2A1E3-7E1B-B017-EDEC-3D7EB4F43648}"/>
                  </a:ext>
                </a:extLst>
              </p:cNvPr>
              <p:cNvSpPr txBox="1"/>
              <p:nvPr/>
            </p:nvSpPr>
            <p:spPr>
              <a:xfrm>
                <a:off x="838200" y="4096545"/>
                <a:ext cx="11353800" cy="9017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𝑀𝑆𝐸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𝑝𝑟𝑒𝑑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𝑡𝑟𝑢𝑒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EC2A1E3-7E1B-B017-EDEC-3D7EB4F436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096545"/>
                <a:ext cx="11353800" cy="90172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819786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56095F3-3E69-FB5F-B5A0-4E28F7378B8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One hot encoding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𝑡𝑟𝑢𝑒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56095F3-3E69-FB5F-B5A0-4E28F7378B8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8" name="Content Placeholder 37">
            <a:extLst>
              <a:ext uri="{FF2B5EF4-FFF2-40B4-BE49-F238E27FC236}">
                <a16:creationId xmlns:a16="http://schemas.microsoft.com/office/drawing/2014/main" id="{FA8C4283-7983-2B72-14EA-99BB511604B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70269165"/>
              </p:ext>
            </p:extLst>
          </p:nvPr>
        </p:nvGraphicFramePr>
        <p:xfrm>
          <a:off x="838200" y="3318417"/>
          <a:ext cx="2097906" cy="1036320"/>
        </p:xfrm>
        <a:graphic>
          <a:graphicData uri="http://schemas.openxmlformats.org/drawingml/2006/table">
            <a:tbl>
              <a:tblPr firstRow="1" bandRow="1"/>
              <a:tblGrid>
                <a:gridCol w="2097906">
                  <a:extLst>
                    <a:ext uri="{9D8B030D-6E8A-4147-A177-3AD203B41FA5}">
                      <a16:colId xmlns:a16="http://schemas.microsoft.com/office/drawing/2014/main" val="21365423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800" b="1"/>
                        <a:t>Chicken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7611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b="1" dirty="0"/>
                        <a:t>Banana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1507368"/>
                  </a:ext>
                </a:extLst>
              </a:tr>
            </a:tbl>
          </a:graphicData>
        </a:graphic>
      </p:graphicFrame>
      <p:sp>
        <p:nvSpPr>
          <p:cNvPr id="42" name="Arrow: Right 41">
            <a:extLst>
              <a:ext uri="{FF2B5EF4-FFF2-40B4-BE49-F238E27FC236}">
                <a16:creationId xmlns:a16="http://schemas.microsoft.com/office/drawing/2014/main" id="{E4795C5F-CB8A-A749-D405-7EA9B5F8C2FF}"/>
              </a:ext>
            </a:extLst>
          </p:cNvPr>
          <p:cNvSpPr/>
          <p:nvPr/>
        </p:nvSpPr>
        <p:spPr>
          <a:xfrm>
            <a:off x="6440308" y="2755154"/>
            <a:ext cx="912793" cy="38821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Chicken - Wikipedia">
            <a:extLst>
              <a:ext uri="{FF2B5EF4-FFF2-40B4-BE49-F238E27FC236}">
                <a16:creationId xmlns:a16="http://schemas.microsoft.com/office/drawing/2014/main" id="{15B6C47B-92A3-C1A9-26B2-02D77ECBCC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521" y="1937499"/>
            <a:ext cx="1515776" cy="2023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C52B3A6-3DC8-26D0-F4A0-80FC50219C3B}"/>
                  </a:ext>
                </a:extLst>
              </p:cNvPr>
              <p:cNvSpPr txBox="1"/>
              <p:nvPr/>
            </p:nvSpPr>
            <p:spPr>
              <a:xfrm>
                <a:off x="8318672" y="2582976"/>
                <a:ext cx="544636" cy="7668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C52B3A6-3DC8-26D0-F4A0-80FC50219C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8672" y="2582976"/>
                <a:ext cx="544636" cy="7668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Arrow: Right 4">
            <a:extLst>
              <a:ext uri="{FF2B5EF4-FFF2-40B4-BE49-F238E27FC236}">
                <a16:creationId xmlns:a16="http://schemas.microsoft.com/office/drawing/2014/main" id="{58952F57-B61C-8AF3-AAF8-BC735B7362AD}"/>
              </a:ext>
            </a:extLst>
          </p:cNvPr>
          <p:cNvSpPr/>
          <p:nvPr/>
        </p:nvSpPr>
        <p:spPr>
          <a:xfrm>
            <a:off x="6440308" y="5286997"/>
            <a:ext cx="912793" cy="38821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99B3207-7CDC-5534-81C8-81BD4AABF134}"/>
                  </a:ext>
                </a:extLst>
              </p:cNvPr>
              <p:cNvSpPr txBox="1"/>
              <p:nvPr/>
            </p:nvSpPr>
            <p:spPr>
              <a:xfrm>
                <a:off x="8318672" y="5114819"/>
                <a:ext cx="534762" cy="7156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99B3207-7CDC-5534-81C8-81BD4AABF1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8672" y="5114819"/>
                <a:ext cx="534762" cy="71564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8" name="Picture 4" descr="Banana | Rainforest Alliance">
            <a:extLst>
              <a:ext uri="{FF2B5EF4-FFF2-40B4-BE49-F238E27FC236}">
                <a16:creationId xmlns:a16="http://schemas.microsoft.com/office/drawing/2014/main" id="{7A4B30E9-8AE9-C962-0FD3-77597FB8FA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4913" y="4872897"/>
            <a:ext cx="1404937" cy="1352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37128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34AC3-34A9-2A65-CB20-EBD826AAC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Softmax</a:t>
            </a:r>
            <a:r>
              <a:rPr lang="en-US"/>
              <a:t> for </a:t>
            </a:r>
            <a:r>
              <a:rPr lang="en-US" err="1"/>
              <a:t>y_pred</a:t>
            </a:r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CC668D6-2344-5BCC-D139-E68BF044AC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66795" y="1825625"/>
            <a:ext cx="845841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5406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AECDF0-E58F-70EC-3A32-B340189153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>
            <a:extLst>
              <a:ext uri="{FF2B5EF4-FFF2-40B4-BE49-F238E27FC236}">
                <a16:creationId xmlns:a16="http://schemas.microsoft.com/office/drawing/2014/main" id="{33A68457-72C5-159A-E4EC-F9454C0C1CE5}"/>
              </a:ext>
            </a:extLst>
          </p:cNvPr>
          <p:cNvGrpSpPr/>
          <p:nvPr/>
        </p:nvGrpSpPr>
        <p:grpSpPr>
          <a:xfrm>
            <a:off x="473887" y="311571"/>
            <a:ext cx="6722937" cy="6243315"/>
            <a:chOff x="4781202" y="311571"/>
            <a:chExt cx="6722937" cy="6243315"/>
          </a:xfrm>
        </p:grpSpPr>
        <p:grpSp>
          <p:nvGrpSpPr>
            <p:cNvPr id="3" name="Google Shape;534;p6">
              <a:extLst>
                <a:ext uri="{FF2B5EF4-FFF2-40B4-BE49-F238E27FC236}">
                  <a16:creationId xmlns:a16="http://schemas.microsoft.com/office/drawing/2014/main" id="{CDA59C0F-7666-3023-8E56-AF646CD12681}"/>
                </a:ext>
              </a:extLst>
            </p:cNvPr>
            <p:cNvGrpSpPr/>
            <p:nvPr/>
          </p:nvGrpSpPr>
          <p:grpSpPr>
            <a:xfrm>
              <a:off x="4781202" y="311571"/>
              <a:ext cx="6722937" cy="6243315"/>
              <a:chOff x="2828000" y="1793338"/>
              <a:chExt cx="7537901" cy="7000139"/>
            </a:xfrm>
          </p:grpSpPr>
          <p:sp>
            <p:nvSpPr>
              <p:cNvPr id="7" name="Google Shape;535;p6">
                <a:extLst>
                  <a:ext uri="{FF2B5EF4-FFF2-40B4-BE49-F238E27FC236}">
                    <a16:creationId xmlns:a16="http://schemas.microsoft.com/office/drawing/2014/main" id="{3FBE5177-2786-4C20-39DD-F3DCCEC7C125}"/>
                  </a:ext>
                </a:extLst>
              </p:cNvPr>
              <p:cNvSpPr/>
              <p:nvPr/>
            </p:nvSpPr>
            <p:spPr>
              <a:xfrm>
                <a:off x="2828000" y="3219689"/>
                <a:ext cx="1046633" cy="1080291"/>
              </a:xfrm>
              <a:prstGeom prst="flowChartConnector">
                <a:avLst/>
              </a:prstGeom>
              <a:solidFill>
                <a:schemeClr val="accent6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200" b="0" i="0" u="none" strike="noStrike" cap="none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x</a:t>
                </a:r>
                <a:r>
                  <a:rPr lang="en-US" sz="3200" b="0" i="0" u="none" strike="noStrike" cap="none" baseline="-25000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1</a:t>
                </a:r>
                <a:endParaRPr sz="3200" b="0" i="0" u="none" strike="noStrike" cap="none" baseline="-25000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" name="Google Shape;536;p6">
                <a:extLst>
                  <a:ext uri="{FF2B5EF4-FFF2-40B4-BE49-F238E27FC236}">
                    <a16:creationId xmlns:a16="http://schemas.microsoft.com/office/drawing/2014/main" id="{58072DB3-3625-919F-EC84-853BBC0CCABF}"/>
                  </a:ext>
                </a:extLst>
              </p:cNvPr>
              <p:cNvSpPr/>
              <p:nvPr/>
            </p:nvSpPr>
            <p:spPr>
              <a:xfrm>
                <a:off x="2828000" y="4725399"/>
                <a:ext cx="1046633" cy="1080291"/>
              </a:xfrm>
              <a:prstGeom prst="flowChartConnector">
                <a:avLst/>
              </a:prstGeom>
              <a:solidFill>
                <a:schemeClr val="accent6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200" b="0" i="0" u="none" strike="noStrike" cap="none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x</a:t>
                </a:r>
                <a:r>
                  <a:rPr lang="en-US" sz="3200" b="0" i="0" u="none" strike="noStrike" cap="none" baseline="-25000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2</a:t>
                </a:r>
                <a:endParaRPr sz="3200" b="0" i="0" u="none" strike="noStrike" cap="none" baseline="-25000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" name="Google Shape;537;p6">
                <a:extLst>
                  <a:ext uri="{FF2B5EF4-FFF2-40B4-BE49-F238E27FC236}">
                    <a16:creationId xmlns:a16="http://schemas.microsoft.com/office/drawing/2014/main" id="{9EB25BD3-4C1D-CEAE-A9E3-EED3465FA314}"/>
                  </a:ext>
                </a:extLst>
              </p:cNvPr>
              <p:cNvSpPr/>
              <p:nvPr/>
            </p:nvSpPr>
            <p:spPr>
              <a:xfrm>
                <a:off x="2828000" y="6209029"/>
                <a:ext cx="1046633" cy="1080291"/>
              </a:xfrm>
              <a:prstGeom prst="flowChartConnector">
                <a:avLst/>
              </a:prstGeom>
              <a:solidFill>
                <a:schemeClr val="accent6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200" b="0" i="0" u="none" strike="noStrike" cap="none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" name="Google Shape;538;p6">
                <a:extLst>
                  <a:ext uri="{FF2B5EF4-FFF2-40B4-BE49-F238E27FC236}">
                    <a16:creationId xmlns:a16="http://schemas.microsoft.com/office/drawing/2014/main" id="{BA492F59-AF66-90D4-58B2-18B040963897}"/>
                  </a:ext>
                </a:extLst>
              </p:cNvPr>
              <p:cNvSpPr/>
              <p:nvPr/>
            </p:nvSpPr>
            <p:spPr>
              <a:xfrm>
                <a:off x="9319268" y="3830902"/>
                <a:ext cx="1046633" cy="1080291"/>
              </a:xfrm>
              <a:prstGeom prst="flowChartConnector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200" b="0" i="0" u="none" strike="noStrike" cap="none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y</a:t>
                </a:r>
                <a:r>
                  <a:rPr lang="en-US" sz="3200" b="0" i="0" u="none" strike="noStrike" cap="none" baseline="-25000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1</a:t>
                </a:r>
                <a:endParaRPr sz="3200" b="0" i="0" u="none" strike="noStrike" cap="none" baseline="-25000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1" name="Google Shape;539;p6">
                <a:extLst>
                  <a:ext uri="{FF2B5EF4-FFF2-40B4-BE49-F238E27FC236}">
                    <a16:creationId xmlns:a16="http://schemas.microsoft.com/office/drawing/2014/main" id="{1AD95E78-0A37-8D1B-8F08-0E71799310F9}"/>
                  </a:ext>
                </a:extLst>
              </p:cNvPr>
              <p:cNvCxnSpPr>
                <a:stCxn id="7" idx="6"/>
                <a:endCxn id="25" idx="2"/>
              </p:cNvCxnSpPr>
              <p:nvPr/>
            </p:nvCxnSpPr>
            <p:spPr>
              <a:xfrm>
                <a:off x="3874633" y="3759835"/>
                <a:ext cx="1117200" cy="60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2" name="Google Shape;541;p6">
                <a:extLst>
                  <a:ext uri="{FF2B5EF4-FFF2-40B4-BE49-F238E27FC236}">
                    <a16:creationId xmlns:a16="http://schemas.microsoft.com/office/drawing/2014/main" id="{D092FDCC-1AA2-A791-3451-4B14F8D48324}"/>
                  </a:ext>
                </a:extLst>
              </p:cNvPr>
              <p:cNvCxnSpPr>
                <a:stCxn id="8" idx="6"/>
                <a:endCxn id="26" idx="2"/>
              </p:cNvCxnSpPr>
              <p:nvPr/>
            </p:nvCxnSpPr>
            <p:spPr>
              <a:xfrm rot="10800000" flipH="1">
                <a:off x="3874633" y="5222645"/>
                <a:ext cx="1117200" cy="429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3" name="Google Shape;543;p6">
                <a:extLst>
                  <a:ext uri="{FF2B5EF4-FFF2-40B4-BE49-F238E27FC236}">
                    <a16:creationId xmlns:a16="http://schemas.microsoft.com/office/drawing/2014/main" id="{A1BBD6EF-A6F9-C82E-2578-31CAFA673B12}"/>
                  </a:ext>
                </a:extLst>
              </p:cNvPr>
              <p:cNvCxnSpPr>
                <a:stCxn id="9" idx="6"/>
                <a:endCxn id="27" idx="2"/>
              </p:cNvCxnSpPr>
              <p:nvPr/>
            </p:nvCxnSpPr>
            <p:spPr>
              <a:xfrm>
                <a:off x="3874633" y="6749174"/>
                <a:ext cx="11172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4" name="Google Shape;545;p6">
                <a:extLst>
                  <a:ext uri="{FF2B5EF4-FFF2-40B4-BE49-F238E27FC236}">
                    <a16:creationId xmlns:a16="http://schemas.microsoft.com/office/drawing/2014/main" id="{20EB77DF-9487-A4F3-494A-C0C4DF572125}"/>
                  </a:ext>
                </a:extLst>
              </p:cNvPr>
              <p:cNvCxnSpPr>
                <a:stCxn id="7" idx="6"/>
                <a:endCxn id="48" idx="2"/>
              </p:cNvCxnSpPr>
              <p:nvPr/>
            </p:nvCxnSpPr>
            <p:spPr>
              <a:xfrm rot="10800000" flipH="1">
                <a:off x="3874633" y="2333335"/>
                <a:ext cx="1117200" cy="1426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5" name="Google Shape;547;p6">
                <a:extLst>
                  <a:ext uri="{FF2B5EF4-FFF2-40B4-BE49-F238E27FC236}">
                    <a16:creationId xmlns:a16="http://schemas.microsoft.com/office/drawing/2014/main" id="{80902039-E485-C9FC-5D4A-EBAE99B71730}"/>
                  </a:ext>
                </a:extLst>
              </p:cNvPr>
              <p:cNvCxnSpPr>
                <a:stCxn id="7" idx="6"/>
                <a:endCxn id="26" idx="2"/>
              </p:cNvCxnSpPr>
              <p:nvPr/>
            </p:nvCxnSpPr>
            <p:spPr>
              <a:xfrm>
                <a:off x="3874633" y="3759835"/>
                <a:ext cx="1117200" cy="14628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6" name="Google Shape;548;p6">
                <a:extLst>
                  <a:ext uri="{FF2B5EF4-FFF2-40B4-BE49-F238E27FC236}">
                    <a16:creationId xmlns:a16="http://schemas.microsoft.com/office/drawing/2014/main" id="{F917BA64-0CDE-8A7B-CB81-02A97BF8B9D0}"/>
                  </a:ext>
                </a:extLst>
              </p:cNvPr>
              <p:cNvCxnSpPr>
                <a:stCxn id="7" idx="6"/>
                <a:endCxn id="49" idx="2"/>
              </p:cNvCxnSpPr>
              <p:nvPr/>
            </p:nvCxnSpPr>
            <p:spPr>
              <a:xfrm>
                <a:off x="3874633" y="3759835"/>
                <a:ext cx="1117200" cy="4484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7" name="Google Shape;550;p6">
                <a:extLst>
                  <a:ext uri="{FF2B5EF4-FFF2-40B4-BE49-F238E27FC236}">
                    <a16:creationId xmlns:a16="http://schemas.microsoft.com/office/drawing/2014/main" id="{E141ECEF-EEB2-0FED-85AB-3BAE3A7E5D0D}"/>
                  </a:ext>
                </a:extLst>
              </p:cNvPr>
              <p:cNvCxnSpPr>
                <a:stCxn id="8" idx="6"/>
                <a:endCxn id="25" idx="2"/>
              </p:cNvCxnSpPr>
              <p:nvPr/>
            </p:nvCxnSpPr>
            <p:spPr>
              <a:xfrm rot="10800000" flipH="1">
                <a:off x="3874633" y="3765545"/>
                <a:ext cx="1117200" cy="15000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8" name="Google Shape;551;p6">
                <a:extLst>
                  <a:ext uri="{FF2B5EF4-FFF2-40B4-BE49-F238E27FC236}">
                    <a16:creationId xmlns:a16="http://schemas.microsoft.com/office/drawing/2014/main" id="{B354228E-8E41-F596-C791-577E7422C6AC}"/>
                  </a:ext>
                </a:extLst>
              </p:cNvPr>
              <p:cNvCxnSpPr>
                <a:stCxn id="8" idx="6"/>
                <a:endCxn id="48" idx="2"/>
              </p:cNvCxnSpPr>
              <p:nvPr/>
            </p:nvCxnSpPr>
            <p:spPr>
              <a:xfrm rot="10800000" flipH="1">
                <a:off x="3874633" y="2333345"/>
                <a:ext cx="1117200" cy="29322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9" name="Google Shape;552;p6">
                <a:extLst>
                  <a:ext uri="{FF2B5EF4-FFF2-40B4-BE49-F238E27FC236}">
                    <a16:creationId xmlns:a16="http://schemas.microsoft.com/office/drawing/2014/main" id="{9D5DC638-53BE-F4B1-126F-5269AD668D73}"/>
                  </a:ext>
                </a:extLst>
              </p:cNvPr>
              <p:cNvCxnSpPr>
                <a:stCxn id="8" idx="6"/>
                <a:endCxn id="27" idx="2"/>
              </p:cNvCxnSpPr>
              <p:nvPr/>
            </p:nvCxnSpPr>
            <p:spPr>
              <a:xfrm>
                <a:off x="3874633" y="5265544"/>
                <a:ext cx="1117200" cy="1483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20" name="Google Shape;553;p6">
                <a:extLst>
                  <a:ext uri="{FF2B5EF4-FFF2-40B4-BE49-F238E27FC236}">
                    <a16:creationId xmlns:a16="http://schemas.microsoft.com/office/drawing/2014/main" id="{D99FB21C-A5FF-E5F7-BD20-5DE0964BEA1F}"/>
                  </a:ext>
                </a:extLst>
              </p:cNvPr>
              <p:cNvCxnSpPr>
                <a:stCxn id="8" idx="6"/>
                <a:endCxn id="49" idx="2"/>
              </p:cNvCxnSpPr>
              <p:nvPr/>
            </p:nvCxnSpPr>
            <p:spPr>
              <a:xfrm>
                <a:off x="3874633" y="5265545"/>
                <a:ext cx="1117200" cy="2978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21" name="Google Shape;554;p6">
                <a:extLst>
                  <a:ext uri="{FF2B5EF4-FFF2-40B4-BE49-F238E27FC236}">
                    <a16:creationId xmlns:a16="http://schemas.microsoft.com/office/drawing/2014/main" id="{2602F142-AFB9-8FB5-9701-07298AD07C6B}"/>
                  </a:ext>
                </a:extLst>
              </p:cNvPr>
              <p:cNvCxnSpPr>
                <a:stCxn id="9" idx="6"/>
                <a:endCxn id="48" idx="2"/>
              </p:cNvCxnSpPr>
              <p:nvPr/>
            </p:nvCxnSpPr>
            <p:spPr>
              <a:xfrm rot="10800000" flipH="1">
                <a:off x="3874633" y="2333474"/>
                <a:ext cx="1117200" cy="4415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22" name="Google Shape;555;p6">
                <a:extLst>
                  <a:ext uri="{FF2B5EF4-FFF2-40B4-BE49-F238E27FC236}">
                    <a16:creationId xmlns:a16="http://schemas.microsoft.com/office/drawing/2014/main" id="{164DB2C0-CCEC-3404-8DAF-5BE2CD353886}"/>
                  </a:ext>
                </a:extLst>
              </p:cNvPr>
              <p:cNvCxnSpPr>
                <a:stCxn id="9" idx="6"/>
                <a:endCxn id="25" idx="2"/>
              </p:cNvCxnSpPr>
              <p:nvPr/>
            </p:nvCxnSpPr>
            <p:spPr>
              <a:xfrm rot="10800000" flipH="1">
                <a:off x="3874633" y="3765674"/>
                <a:ext cx="1117200" cy="2983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23" name="Google Shape;556;p6">
                <a:extLst>
                  <a:ext uri="{FF2B5EF4-FFF2-40B4-BE49-F238E27FC236}">
                    <a16:creationId xmlns:a16="http://schemas.microsoft.com/office/drawing/2014/main" id="{2678068D-86B3-491D-8146-39EDD4FFB50C}"/>
                  </a:ext>
                </a:extLst>
              </p:cNvPr>
              <p:cNvCxnSpPr>
                <a:stCxn id="9" idx="6"/>
                <a:endCxn id="26" idx="2"/>
              </p:cNvCxnSpPr>
              <p:nvPr/>
            </p:nvCxnSpPr>
            <p:spPr>
              <a:xfrm rot="10800000" flipH="1">
                <a:off x="3874633" y="5222474"/>
                <a:ext cx="1117200" cy="1526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24" name="Google Shape;557;p6">
                <a:extLst>
                  <a:ext uri="{FF2B5EF4-FFF2-40B4-BE49-F238E27FC236}">
                    <a16:creationId xmlns:a16="http://schemas.microsoft.com/office/drawing/2014/main" id="{17E7ADB0-FB87-C472-63E4-3ACA0FC6851F}"/>
                  </a:ext>
                </a:extLst>
              </p:cNvPr>
              <p:cNvCxnSpPr>
                <a:stCxn id="9" idx="6"/>
                <a:endCxn id="49" idx="2"/>
              </p:cNvCxnSpPr>
              <p:nvPr/>
            </p:nvCxnSpPr>
            <p:spPr>
              <a:xfrm>
                <a:off x="3874633" y="6749174"/>
                <a:ext cx="1117200" cy="14952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sp>
            <p:nvSpPr>
              <p:cNvPr id="25" name="Google Shape;540;p6">
                <a:extLst>
                  <a:ext uri="{FF2B5EF4-FFF2-40B4-BE49-F238E27FC236}">
                    <a16:creationId xmlns:a16="http://schemas.microsoft.com/office/drawing/2014/main" id="{F905371C-94B0-C461-1EB9-B2C239130A98}"/>
                  </a:ext>
                </a:extLst>
              </p:cNvPr>
              <p:cNvSpPr/>
              <p:nvPr/>
            </p:nvSpPr>
            <p:spPr>
              <a:xfrm>
                <a:off x="4991756" y="3225541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200" b="0" i="0" u="none" strike="noStrike" cap="none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H</a:t>
                </a:r>
                <a:r>
                  <a:rPr lang="en-US" sz="3200" b="0" i="0" u="none" strike="noStrike" cap="none" baseline="-25000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2</a:t>
                </a:r>
                <a:endParaRPr sz="3200" b="0" i="0" u="none" strike="noStrike" cap="none" baseline="-25000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" name="Google Shape;542;p6">
                <a:extLst>
                  <a:ext uri="{FF2B5EF4-FFF2-40B4-BE49-F238E27FC236}">
                    <a16:creationId xmlns:a16="http://schemas.microsoft.com/office/drawing/2014/main" id="{6233BFAB-1B74-0633-D818-D5235E9A38B6}"/>
                  </a:ext>
                </a:extLst>
              </p:cNvPr>
              <p:cNvSpPr/>
              <p:nvPr/>
            </p:nvSpPr>
            <p:spPr>
              <a:xfrm>
                <a:off x="4991756" y="4682392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200" b="0" i="0" u="none" strike="noStrike" cap="none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" name="Google Shape;544;p6">
                <a:extLst>
                  <a:ext uri="{FF2B5EF4-FFF2-40B4-BE49-F238E27FC236}">
                    <a16:creationId xmlns:a16="http://schemas.microsoft.com/office/drawing/2014/main" id="{D954FC0A-59D1-B91C-657F-468A6045FBFB}"/>
                  </a:ext>
                </a:extLst>
              </p:cNvPr>
              <p:cNvSpPr/>
              <p:nvPr/>
            </p:nvSpPr>
            <p:spPr>
              <a:xfrm>
                <a:off x="4991756" y="6209030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200" b="0" i="0" u="none" strike="noStrike" cap="none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" name="Google Shape;558;p6">
                <a:extLst>
                  <a:ext uri="{FF2B5EF4-FFF2-40B4-BE49-F238E27FC236}">
                    <a16:creationId xmlns:a16="http://schemas.microsoft.com/office/drawing/2014/main" id="{C8C73C43-CBDD-A3F3-4550-2FB25832486E}"/>
                  </a:ext>
                </a:extLst>
              </p:cNvPr>
              <p:cNvSpPr/>
              <p:nvPr/>
            </p:nvSpPr>
            <p:spPr>
              <a:xfrm>
                <a:off x="7155511" y="1802126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200" b="0" i="0" u="none" strike="noStrike" cap="none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H</a:t>
                </a:r>
                <a:endParaRPr sz="3200" b="0" i="0" u="none" strike="noStrike" cap="none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" name="Google Shape;559;p6">
                <a:extLst>
                  <a:ext uri="{FF2B5EF4-FFF2-40B4-BE49-F238E27FC236}">
                    <a16:creationId xmlns:a16="http://schemas.microsoft.com/office/drawing/2014/main" id="{E1318168-63DE-FB3F-96C7-E383185E28BF}"/>
                  </a:ext>
                </a:extLst>
              </p:cNvPr>
              <p:cNvSpPr/>
              <p:nvPr/>
            </p:nvSpPr>
            <p:spPr>
              <a:xfrm>
                <a:off x="7155511" y="3234327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200" b="0" i="0" u="none" strike="noStrike" cap="none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" name="Google Shape;560;p6">
                <a:extLst>
                  <a:ext uri="{FF2B5EF4-FFF2-40B4-BE49-F238E27FC236}">
                    <a16:creationId xmlns:a16="http://schemas.microsoft.com/office/drawing/2014/main" id="{F6C8772A-C6C0-C5B1-8A87-E020E4020E69}"/>
                  </a:ext>
                </a:extLst>
              </p:cNvPr>
              <p:cNvSpPr/>
              <p:nvPr/>
            </p:nvSpPr>
            <p:spPr>
              <a:xfrm>
                <a:off x="7155511" y="4748882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200" b="0" i="0" u="none" strike="noStrike" cap="none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" name="Google Shape;561;p6">
                <a:extLst>
                  <a:ext uri="{FF2B5EF4-FFF2-40B4-BE49-F238E27FC236}">
                    <a16:creationId xmlns:a16="http://schemas.microsoft.com/office/drawing/2014/main" id="{A341B2D0-2FBB-E41A-9A7D-C79B8807257F}"/>
                  </a:ext>
                </a:extLst>
              </p:cNvPr>
              <p:cNvSpPr/>
              <p:nvPr/>
            </p:nvSpPr>
            <p:spPr>
              <a:xfrm>
                <a:off x="7155511" y="6239113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200" b="0" i="0" u="none" strike="noStrike" cap="none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" name="Google Shape;562;p6">
                <a:extLst>
                  <a:ext uri="{FF2B5EF4-FFF2-40B4-BE49-F238E27FC236}">
                    <a16:creationId xmlns:a16="http://schemas.microsoft.com/office/drawing/2014/main" id="{2EA74FA0-E9A6-4D65-2E32-F6C548DF3C44}"/>
                  </a:ext>
                </a:extLst>
              </p:cNvPr>
              <p:cNvSpPr/>
              <p:nvPr/>
            </p:nvSpPr>
            <p:spPr>
              <a:xfrm>
                <a:off x="7155511" y="7713186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200" b="0" i="0" u="none" strike="noStrike" cap="none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33" name="Google Shape;563;p6">
                <a:extLst>
                  <a:ext uri="{FF2B5EF4-FFF2-40B4-BE49-F238E27FC236}">
                    <a16:creationId xmlns:a16="http://schemas.microsoft.com/office/drawing/2014/main" id="{5C547A16-46BA-2ECE-C436-EA04EF7B866B}"/>
                  </a:ext>
                </a:extLst>
              </p:cNvPr>
              <p:cNvCxnSpPr>
                <a:stCxn id="25" idx="6"/>
                <a:endCxn id="29" idx="2"/>
              </p:cNvCxnSpPr>
              <p:nvPr/>
            </p:nvCxnSpPr>
            <p:spPr>
              <a:xfrm>
                <a:off x="6038389" y="3765687"/>
                <a:ext cx="1117200" cy="8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4" name="Google Shape;564;p6">
                <a:extLst>
                  <a:ext uri="{FF2B5EF4-FFF2-40B4-BE49-F238E27FC236}">
                    <a16:creationId xmlns:a16="http://schemas.microsoft.com/office/drawing/2014/main" id="{9DBEC5B5-F806-87B9-17D4-36E5D440F08B}"/>
                  </a:ext>
                </a:extLst>
              </p:cNvPr>
              <p:cNvCxnSpPr>
                <a:stCxn id="26" idx="6"/>
                <a:endCxn id="30" idx="2"/>
              </p:cNvCxnSpPr>
              <p:nvPr/>
            </p:nvCxnSpPr>
            <p:spPr>
              <a:xfrm>
                <a:off x="6038389" y="5222538"/>
                <a:ext cx="1117200" cy="666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5" name="Google Shape;565;p6">
                <a:extLst>
                  <a:ext uri="{FF2B5EF4-FFF2-40B4-BE49-F238E27FC236}">
                    <a16:creationId xmlns:a16="http://schemas.microsoft.com/office/drawing/2014/main" id="{398FB6B1-C164-AD71-F607-9132A0932FDD}"/>
                  </a:ext>
                </a:extLst>
              </p:cNvPr>
              <p:cNvCxnSpPr>
                <a:stCxn id="27" idx="6"/>
                <a:endCxn id="31" idx="2"/>
              </p:cNvCxnSpPr>
              <p:nvPr/>
            </p:nvCxnSpPr>
            <p:spPr>
              <a:xfrm>
                <a:off x="6038389" y="6749176"/>
                <a:ext cx="1117200" cy="300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6" name="Google Shape;566;p6">
                <a:extLst>
                  <a:ext uri="{FF2B5EF4-FFF2-40B4-BE49-F238E27FC236}">
                    <a16:creationId xmlns:a16="http://schemas.microsoft.com/office/drawing/2014/main" id="{192E52B2-60E7-5194-0A8C-EF67AF05D57F}"/>
                  </a:ext>
                </a:extLst>
              </p:cNvPr>
              <p:cNvCxnSpPr>
                <a:stCxn id="25" idx="6"/>
                <a:endCxn id="28" idx="2"/>
              </p:cNvCxnSpPr>
              <p:nvPr/>
            </p:nvCxnSpPr>
            <p:spPr>
              <a:xfrm rot="10800000" flipH="1">
                <a:off x="6038389" y="2342187"/>
                <a:ext cx="1117200" cy="1423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7" name="Google Shape;567;p6">
                <a:extLst>
                  <a:ext uri="{FF2B5EF4-FFF2-40B4-BE49-F238E27FC236}">
                    <a16:creationId xmlns:a16="http://schemas.microsoft.com/office/drawing/2014/main" id="{C5DA0672-96FE-E231-B2BB-AFD7B189352A}"/>
                  </a:ext>
                </a:extLst>
              </p:cNvPr>
              <p:cNvCxnSpPr>
                <a:stCxn id="25" idx="6"/>
                <a:endCxn id="30" idx="2"/>
              </p:cNvCxnSpPr>
              <p:nvPr/>
            </p:nvCxnSpPr>
            <p:spPr>
              <a:xfrm>
                <a:off x="6038389" y="3765687"/>
                <a:ext cx="1117200" cy="1523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8" name="Google Shape;568;p6">
                <a:extLst>
                  <a:ext uri="{FF2B5EF4-FFF2-40B4-BE49-F238E27FC236}">
                    <a16:creationId xmlns:a16="http://schemas.microsoft.com/office/drawing/2014/main" id="{626CA0E5-2B3D-5955-C2EB-EFC82F8F23E4}"/>
                  </a:ext>
                </a:extLst>
              </p:cNvPr>
              <p:cNvCxnSpPr>
                <a:stCxn id="25" idx="6"/>
                <a:endCxn id="31" idx="2"/>
              </p:cNvCxnSpPr>
              <p:nvPr/>
            </p:nvCxnSpPr>
            <p:spPr>
              <a:xfrm>
                <a:off x="6038389" y="3765687"/>
                <a:ext cx="1117200" cy="3013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9" name="Google Shape;569;p6">
                <a:extLst>
                  <a:ext uri="{FF2B5EF4-FFF2-40B4-BE49-F238E27FC236}">
                    <a16:creationId xmlns:a16="http://schemas.microsoft.com/office/drawing/2014/main" id="{1B03FBEA-E159-8DFD-B021-48F3D3BAB5B4}"/>
                  </a:ext>
                </a:extLst>
              </p:cNvPr>
              <p:cNvCxnSpPr>
                <a:stCxn id="25" idx="6"/>
                <a:endCxn id="32" idx="2"/>
              </p:cNvCxnSpPr>
              <p:nvPr/>
            </p:nvCxnSpPr>
            <p:spPr>
              <a:xfrm>
                <a:off x="6038389" y="3765687"/>
                <a:ext cx="1117200" cy="4487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0" name="Google Shape;570;p6">
                <a:extLst>
                  <a:ext uri="{FF2B5EF4-FFF2-40B4-BE49-F238E27FC236}">
                    <a16:creationId xmlns:a16="http://schemas.microsoft.com/office/drawing/2014/main" id="{3C0A06AB-C763-D1AF-3B97-197E5712F91B}"/>
                  </a:ext>
                </a:extLst>
              </p:cNvPr>
              <p:cNvCxnSpPr>
                <a:stCxn id="26" idx="6"/>
                <a:endCxn id="29" idx="2"/>
              </p:cNvCxnSpPr>
              <p:nvPr/>
            </p:nvCxnSpPr>
            <p:spPr>
              <a:xfrm rot="10800000" flipH="1">
                <a:off x="6038389" y="3774438"/>
                <a:ext cx="1117200" cy="14481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1" name="Google Shape;571;p6">
                <a:extLst>
                  <a:ext uri="{FF2B5EF4-FFF2-40B4-BE49-F238E27FC236}">
                    <a16:creationId xmlns:a16="http://schemas.microsoft.com/office/drawing/2014/main" id="{DA350A19-C03F-C9D1-11F2-B6CD1BFBA637}"/>
                  </a:ext>
                </a:extLst>
              </p:cNvPr>
              <p:cNvCxnSpPr>
                <a:stCxn id="26" idx="6"/>
                <a:endCxn id="28" idx="2"/>
              </p:cNvCxnSpPr>
              <p:nvPr/>
            </p:nvCxnSpPr>
            <p:spPr>
              <a:xfrm rot="10800000" flipH="1">
                <a:off x="6038389" y="2342238"/>
                <a:ext cx="1117200" cy="28803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2" name="Google Shape;572;p6">
                <a:extLst>
                  <a:ext uri="{FF2B5EF4-FFF2-40B4-BE49-F238E27FC236}">
                    <a16:creationId xmlns:a16="http://schemas.microsoft.com/office/drawing/2014/main" id="{99A5BFCE-FA06-05DA-4C6E-82A02A0C5653}"/>
                  </a:ext>
                </a:extLst>
              </p:cNvPr>
              <p:cNvCxnSpPr>
                <a:stCxn id="26" idx="6"/>
                <a:endCxn id="31" idx="2"/>
              </p:cNvCxnSpPr>
              <p:nvPr/>
            </p:nvCxnSpPr>
            <p:spPr>
              <a:xfrm>
                <a:off x="6038389" y="5222538"/>
                <a:ext cx="1117200" cy="1556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3" name="Google Shape;573;p6">
                <a:extLst>
                  <a:ext uri="{FF2B5EF4-FFF2-40B4-BE49-F238E27FC236}">
                    <a16:creationId xmlns:a16="http://schemas.microsoft.com/office/drawing/2014/main" id="{3442AAFA-8019-006A-C83C-8D41CE18B17B}"/>
                  </a:ext>
                </a:extLst>
              </p:cNvPr>
              <p:cNvCxnSpPr>
                <a:stCxn id="26" idx="6"/>
                <a:endCxn id="32" idx="2"/>
              </p:cNvCxnSpPr>
              <p:nvPr/>
            </p:nvCxnSpPr>
            <p:spPr>
              <a:xfrm>
                <a:off x="6038389" y="5222538"/>
                <a:ext cx="1117200" cy="30309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4" name="Google Shape;574;p6">
                <a:extLst>
                  <a:ext uri="{FF2B5EF4-FFF2-40B4-BE49-F238E27FC236}">
                    <a16:creationId xmlns:a16="http://schemas.microsoft.com/office/drawing/2014/main" id="{424634C0-673D-A10B-DD82-6605604D0FD5}"/>
                  </a:ext>
                </a:extLst>
              </p:cNvPr>
              <p:cNvCxnSpPr>
                <a:stCxn id="27" idx="6"/>
                <a:endCxn id="28" idx="2"/>
              </p:cNvCxnSpPr>
              <p:nvPr/>
            </p:nvCxnSpPr>
            <p:spPr>
              <a:xfrm rot="10800000" flipH="1">
                <a:off x="6038389" y="2342176"/>
                <a:ext cx="1117200" cy="44070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5" name="Google Shape;575;p6">
                <a:extLst>
                  <a:ext uri="{FF2B5EF4-FFF2-40B4-BE49-F238E27FC236}">
                    <a16:creationId xmlns:a16="http://schemas.microsoft.com/office/drawing/2014/main" id="{77EA4118-9D76-CAD5-2508-4E82C7A8B1B3}"/>
                  </a:ext>
                </a:extLst>
              </p:cNvPr>
              <p:cNvCxnSpPr>
                <a:stCxn id="27" idx="6"/>
                <a:endCxn id="29" idx="2"/>
              </p:cNvCxnSpPr>
              <p:nvPr/>
            </p:nvCxnSpPr>
            <p:spPr>
              <a:xfrm rot="10800000" flipH="1">
                <a:off x="6038389" y="3774376"/>
                <a:ext cx="1117200" cy="29748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6" name="Google Shape;576;p6">
                <a:extLst>
                  <a:ext uri="{FF2B5EF4-FFF2-40B4-BE49-F238E27FC236}">
                    <a16:creationId xmlns:a16="http://schemas.microsoft.com/office/drawing/2014/main" id="{E3000487-CCB9-7B18-6D3E-4934ED648735}"/>
                  </a:ext>
                </a:extLst>
              </p:cNvPr>
              <p:cNvCxnSpPr>
                <a:stCxn id="27" idx="6"/>
                <a:endCxn id="30" idx="2"/>
              </p:cNvCxnSpPr>
              <p:nvPr/>
            </p:nvCxnSpPr>
            <p:spPr>
              <a:xfrm rot="10800000" flipH="1">
                <a:off x="6038389" y="5289076"/>
                <a:ext cx="1117200" cy="14601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7" name="Google Shape;577;p6">
                <a:extLst>
                  <a:ext uri="{FF2B5EF4-FFF2-40B4-BE49-F238E27FC236}">
                    <a16:creationId xmlns:a16="http://schemas.microsoft.com/office/drawing/2014/main" id="{357DF2E5-88E3-881E-DB34-52D17558F927}"/>
                  </a:ext>
                </a:extLst>
              </p:cNvPr>
              <p:cNvCxnSpPr>
                <a:stCxn id="27" idx="6"/>
                <a:endCxn id="32" idx="2"/>
              </p:cNvCxnSpPr>
              <p:nvPr/>
            </p:nvCxnSpPr>
            <p:spPr>
              <a:xfrm>
                <a:off x="6038389" y="6749176"/>
                <a:ext cx="1117200" cy="15042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sp>
            <p:nvSpPr>
              <p:cNvPr id="48" name="Google Shape;546;p6">
                <a:extLst>
                  <a:ext uri="{FF2B5EF4-FFF2-40B4-BE49-F238E27FC236}">
                    <a16:creationId xmlns:a16="http://schemas.microsoft.com/office/drawing/2014/main" id="{1E200EDD-F6F4-1AD4-7989-617369E714F8}"/>
                  </a:ext>
                </a:extLst>
              </p:cNvPr>
              <p:cNvSpPr/>
              <p:nvPr/>
            </p:nvSpPr>
            <p:spPr>
              <a:xfrm>
                <a:off x="4991756" y="1793338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200" b="0" i="0" u="none" strike="noStrike" cap="none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H</a:t>
                </a:r>
                <a:r>
                  <a:rPr lang="en-US" sz="3200" baseline="-25000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1</a:t>
                </a:r>
                <a:endParaRPr lang="en-US" sz="3200" b="0" i="0" u="none" strike="noStrike" cap="none" baseline="-25000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" name="Google Shape;549;p6">
                <a:extLst>
                  <a:ext uri="{FF2B5EF4-FFF2-40B4-BE49-F238E27FC236}">
                    <a16:creationId xmlns:a16="http://schemas.microsoft.com/office/drawing/2014/main" id="{44A4B5E9-72C8-8D20-90B0-5B66C38F5F8F}"/>
                  </a:ext>
                </a:extLst>
              </p:cNvPr>
              <p:cNvSpPr/>
              <p:nvPr/>
            </p:nvSpPr>
            <p:spPr>
              <a:xfrm>
                <a:off x="4991756" y="7704169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200" b="0" i="0" u="none" strike="noStrike" cap="none" err="1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H</a:t>
                </a:r>
                <a:r>
                  <a:rPr lang="en-US" sz="3200" baseline="-25000" err="1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k</a:t>
                </a:r>
                <a:endParaRPr lang="en-US" sz="3200" b="0" i="0" u="none" strike="noStrike" cap="none" baseline="-25000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50" name="Google Shape;578;p6">
                <a:extLst>
                  <a:ext uri="{FF2B5EF4-FFF2-40B4-BE49-F238E27FC236}">
                    <a16:creationId xmlns:a16="http://schemas.microsoft.com/office/drawing/2014/main" id="{A80B0B05-F62A-2037-70F8-6AC3C134389B}"/>
                  </a:ext>
                </a:extLst>
              </p:cNvPr>
              <p:cNvCxnSpPr>
                <a:stCxn id="48" idx="6"/>
                <a:endCxn id="28" idx="2"/>
              </p:cNvCxnSpPr>
              <p:nvPr/>
            </p:nvCxnSpPr>
            <p:spPr>
              <a:xfrm>
                <a:off x="6038389" y="2333484"/>
                <a:ext cx="1117200" cy="8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1" name="Google Shape;579;p6">
                <a:extLst>
                  <a:ext uri="{FF2B5EF4-FFF2-40B4-BE49-F238E27FC236}">
                    <a16:creationId xmlns:a16="http://schemas.microsoft.com/office/drawing/2014/main" id="{F7C506E1-70AD-5E16-E5A1-05AB2044BD26}"/>
                  </a:ext>
                </a:extLst>
              </p:cNvPr>
              <p:cNvCxnSpPr>
                <a:stCxn id="48" idx="6"/>
                <a:endCxn id="29" idx="2"/>
              </p:cNvCxnSpPr>
              <p:nvPr/>
            </p:nvCxnSpPr>
            <p:spPr>
              <a:xfrm>
                <a:off x="6038389" y="2333484"/>
                <a:ext cx="1117200" cy="14409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2" name="Google Shape;580;p6">
                <a:extLst>
                  <a:ext uri="{FF2B5EF4-FFF2-40B4-BE49-F238E27FC236}">
                    <a16:creationId xmlns:a16="http://schemas.microsoft.com/office/drawing/2014/main" id="{B1508E74-5982-D4B8-7323-818953846475}"/>
                  </a:ext>
                </a:extLst>
              </p:cNvPr>
              <p:cNvCxnSpPr>
                <a:stCxn id="48" idx="6"/>
                <a:endCxn id="30" idx="2"/>
              </p:cNvCxnSpPr>
              <p:nvPr/>
            </p:nvCxnSpPr>
            <p:spPr>
              <a:xfrm>
                <a:off x="6038389" y="2333484"/>
                <a:ext cx="1117200" cy="29556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3" name="Google Shape;581;p6">
                <a:extLst>
                  <a:ext uri="{FF2B5EF4-FFF2-40B4-BE49-F238E27FC236}">
                    <a16:creationId xmlns:a16="http://schemas.microsoft.com/office/drawing/2014/main" id="{75363BD8-34B8-A1F6-1676-35D420BEAEAC}"/>
                  </a:ext>
                </a:extLst>
              </p:cNvPr>
              <p:cNvCxnSpPr>
                <a:stCxn id="48" idx="6"/>
                <a:endCxn id="31" idx="2"/>
              </p:cNvCxnSpPr>
              <p:nvPr/>
            </p:nvCxnSpPr>
            <p:spPr>
              <a:xfrm>
                <a:off x="6038389" y="2333484"/>
                <a:ext cx="1117200" cy="4445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4" name="Google Shape;582;p6">
                <a:extLst>
                  <a:ext uri="{FF2B5EF4-FFF2-40B4-BE49-F238E27FC236}">
                    <a16:creationId xmlns:a16="http://schemas.microsoft.com/office/drawing/2014/main" id="{FA7616FF-BC6F-54E8-0E46-70E9CD501014}"/>
                  </a:ext>
                </a:extLst>
              </p:cNvPr>
              <p:cNvCxnSpPr>
                <a:stCxn id="48" idx="6"/>
                <a:endCxn id="32" idx="2"/>
              </p:cNvCxnSpPr>
              <p:nvPr/>
            </p:nvCxnSpPr>
            <p:spPr>
              <a:xfrm>
                <a:off x="6038389" y="2333484"/>
                <a:ext cx="1117200" cy="59199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5" name="Google Shape;583;p6">
                <a:extLst>
                  <a:ext uri="{FF2B5EF4-FFF2-40B4-BE49-F238E27FC236}">
                    <a16:creationId xmlns:a16="http://schemas.microsoft.com/office/drawing/2014/main" id="{7E8A4830-13DF-F192-76DE-E42D89CD6B72}"/>
                  </a:ext>
                </a:extLst>
              </p:cNvPr>
              <p:cNvCxnSpPr>
                <a:stCxn id="49" idx="6"/>
                <a:endCxn id="32" idx="2"/>
              </p:cNvCxnSpPr>
              <p:nvPr/>
            </p:nvCxnSpPr>
            <p:spPr>
              <a:xfrm>
                <a:off x="6038389" y="8244315"/>
                <a:ext cx="1117200" cy="90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6" name="Google Shape;584;p6">
                <a:extLst>
                  <a:ext uri="{FF2B5EF4-FFF2-40B4-BE49-F238E27FC236}">
                    <a16:creationId xmlns:a16="http://schemas.microsoft.com/office/drawing/2014/main" id="{05671100-EF9B-DA8B-A5C5-C526980F8E75}"/>
                  </a:ext>
                </a:extLst>
              </p:cNvPr>
              <p:cNvCxnSpPr>
                <a:stCxn id="49" idx="6"/>
                <a:endCxn id="31" idx="2"/>
              </p:cNvCxnSpPr>
              <p:nvPr/>
            </p:nvCxnSpPr>
            <p:spPr>
              <a:xfrm rot="10800000" flipH="1">
                <a:off x="6038389" y="6779115"/>
                <a:ext cx="1117200" cy="14652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7" name="Google Shape;585;p6">
                <a:extLst>
                  <a:ext uri="{FF2B5EF4-FFF2-40B4-BE49-F238E27FC236}">
                    <a16:creationId xmlns:a16="http://schemas.microsoft.com/office/drawing/2014/main" id="{EE1A4F4C-A396-62AF-509A-D86F9C8F97F7}"/>
                  </a:ext>
                </a:extLst>
              </p:cNvPr>
              <p:cNvCxnSpPr>
                <a:stCxn id="49" idx="6"/>
                <a:endCxn id="30" idx="2"/>
              </p:cNvCxnSpPr>
              <p:nvPr/>
            </p:nvCxnSpPr>
            <p:spPr>
              <a:xfrm rot="10800000" flipH="1">
                <a:off x="6038389" y="5289015"/>
                <a:ext cx="1117200" cy="29553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8" name="Google Shape;586;p6">
                <a:extLst>
                  <a:ext uri="{FF2B5EF4-FFF2-40B4-BE49-F238E27FC236}">
                    <a16:creationId xmlns:a16="http://schemas.microsoft.com/office/drawing/2014/main" id="{47B95C41-B290-C790-BA9A-9CA84EBE437A}"/>
                  </a:ext>
                </a:extLst>
              </p:cNvPr>
              <p:cNvCxnSpPr>
                <a:stCxn id="49" idx="6"/>
                <a:endCxn id="29" idx="2"/>
              </p:cNvCxnSpPr>
              <p:nvPr/>
            </p:nvCxnSpPr>
            <p:spPr>
              <a:xfrm rot="10800000" flipH="1">
                <a:off x="6038389" y="3774615"/>
                <a:ext cx="1117200" cy="4469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9" name="Google Shape;587;p6">
                <a:extLst>
                  <a:ext uri="{FF2B5EF4-FFF2-40B4-BE49-F238E27FC236}">
                    <a16:creationId xmlns:a16="http://schemas.microsoft.com/office/drawing/2014/main" id="{52D4A053-A741-2F4A-238A-613D720208A1}"/>
                  </a:ext>
                </a:extLst>
              </p:cNvPr>
              <p:cNvCxnSpPr>
                <a:stCxn id="49" idx="6"/>
                <a:endCxn id="28" idx="2"/>
              </p:cNvCxnSpPr>
              <p:nvPr/>
            </p:nvCxnSpPr>
            <p:spPr>
              <a:xfrm rot="10800000" flipH="1">
                <a:off x="6038389" y="2342415"/>
                <a:ext cx="1117200" cy="59019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60" name="Google Shape;588;p6">
                <a:extLst>
                  <a:ext uri="{FF2B5EF4-FFF2-40B4-BE49-F238E27FC236}">
                    <a16:creationId xmlns:a16="http://schemas.microsoft.com/office/drawing/2014/main" id="{B699BB25-2874-0DDF-C3CF-E58006A821DC}"/>
                  </a:ext>
                </a:extLst>
              </p:cNvPr>
              <p:cNvCxnSpPr>
                <a:stCxn id="28" idx="6"/>
                <a:endCxn id="10" idx="2"/>
              </p:cNvCxnSpPr>
              <p:nvPr/>
            </p:nvCxnSpPr>
            <p:spPr>
              <a:xfrm>
                <a:off x="8202144" y="2342271"/>
                <a:ext cx="1117200" cy="20289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61" name="Google Shape;589;p6">
                <a:extLst>
                  <a:ext uri="{FF2B5EF4-FFF2-40B4-BE49-F238E27FC236}">
                    <a16:creationId xmlns:a16="http://schemas.microsoft.com/office/drawing/2014/main" id="{C63E53EE-634D-E91F-C6A5-5CE846B83ED9}"/>
                  </a:ext>
                </a:extLst>
              </p:cNvPr>
              <p:cNvCxnSpPr>
                <a:stCxn id="29" idx="6"/>
                <a:endCxn id="10" idx="2"/>
              </p:cNvCxnSpPr>
              <p:nvPr/>
            </p:nvCxnSpPr>
            <p:spPr>
              <a:xfrm>
                <a:off x="8202144" y="3774473"/>
                <a:ext cx="1117200" cy="596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62" name="Google Shape;590;p6">
                <a:extLst>
                  <a:ext uri="{FF2B5EF4-FFF2-40B4-BE49-F238E27FC236}">
                    <a16:creationId xmlns:a16="http://schemas.microsoft.com/office/drawing/2014/main" id="{C8506CFC-9C55-84E3-4E84-C82A21E8A184}"/>
                  </a:ext>
                </a:extLst>
              </p:cNvPr>
              <p:cNvCxnSpPr>
                <a:stCxn id="30" idx="6"/>
                <a:endCxn id="10" idx="2"/>
              </p:cNvCxnSpPr>
              <p:nvPr/>
            </p:nvCxnSpPr>
            <p:spPr>
              <a:xfrm rot="10800000" flipH="1">
                <a:off x="8202144" y="4371028"/>
                <a:ext cx="1117200" cy="9180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63" name="Google Shape;591;p6">
                <a:extLst>
                  <a:ext uri="{FF2B5EF4-FFF2-40B4-BE49-F238E27FC236}">
                    <a16:creationId xmlns:a16="http://schemas.microsoft.com/office/drawing/2014/main" id="{0D7E2CDF-E652-3787-42CC-505EF547170B}"/>
                  </a:ext>
                </a:extLst>
              </p:cNvPr>
              <p:cNvCxnSpPr>
                <a:stCxn id="31" idx="6"/>
                <a:endCxn id="10" idx="2"/>
              </p:cNvCxnSpPr>
              <p:nvPr/>
            </p:nvCxnSpPr>
            <p:spPr>
              <a:xfrm rot="10800000" flipH="1">
                <a:off x="8202144" y="4371159"/>
                <a:ext cx="1117200" cy="24081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64" name="Google Shape;592;p6">
                <a:extLst>
                  <a:ext uri="{FF2B5EF4-FFF2-40B4-BE49-F238E27FC236}">
                    <a16:creationId xmlns:a16="http://schemas.microsoft.com/office/drawing/2014/main" id="{2E633405-FB16-97FC-31E5-5BBE2CC0A6D2}"/>
                  </a:ext>
                </a:extLst>
              </p:cNvPr>
              <p:cNvCxnSpPr>
                <a:stCxn id="32" idx="6"/>
                <a:endCxn id="10" idx="2"/>
              </p:cNvCxnSpPr>
              <p:nvPr/>
            </p:nvCxnSpPr>
            <p:spPr>
              <a:xfrm rot="10800000" flipH="1">
                <a:off x="8202144" y="4371032"/>
                <a:ext cx="1117200" cy="38823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sp>
            <p:nvSpPr>
              <p:cNvPr id="65" name="Google Shape;593;p6">
                <a:extLst>
                  <a:ext uri="{FF2B5EF4-FFF2-40B4-BE49-F238E27FC236}">
                    <a16:creationId xmlns:a16="http://schemas.microsoft.com/office/drawing/2014/main" id="{2C50529D-0A72-C389-185B-0F9018CB69D8}"/>
                  </a:ext>
                </a:extLst>
              </p:cNvPr>
              <p:cNvSpPr/>
              <p:nvPr/>
            </p:nvSpPr>
            <p:spPr>
              <a:xfrm>
                <a:off x="9319268" y="5687963"/>
                <a:ext cx="1046633" cy="1080291"/>
              </a:xfrm>
              <a:prstGeom prst="flowChartConnector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200" b="0" i="0" u="none" strike="noStrike" cap="none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y</a:t>
                </a:r>
                <a:r>
                  <a:rPr lang="en-US" sz="3200" b="0" i="0" u="none" strike="noStrike" cap="none" baseline="-25000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2</a:t>
                </a:r>
                <a:endParaRPr sz="3200" b="0" i="0" u="none" strike="noStrike" cap="none" baseline="-25000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66" name="Google Shape;594;p6">
                <a:extLst>
                  <a:ext uri="{FF2B5EF4-FFF2-40B4-BE49-F238E27FC236}">
                    <a16:creationId xmlns:a16="http://schemas.microsoft.com/office/drawing/2014/main" id="{95BC654B-CCD5-7D46-DE9A-316B53A9C052}"/>
                  </a:ext>
                </a:extLst>
              </p:cNvPr>
              <p:cNvCxnSpPr>
                <a:stCxn id="29" idx="6"/>
                <a:endCxn id="65" idx="2"/>
              </p:cNvCxnSpPr>
              <p:nvPr/>
            </p:nvCxnSpPr>
            <p:spPr>
              <a:xfrm>
                <a:off x="8202144" y="3774473"/>
                <a:ext cx="1117200" cy="2453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67" name="Google Shape;595;p6">
                <a:extLst>
                  <a:ext uri="{FF2B5EF4-FFF2-40B4-BE49-F238E27FC236}">
                    <a16:creationId xmlns:a16="http://schemas.microsoft.com/office/drawing/2014/main" id="{F8164CD9-5EE7-B752-087A-11D1F02BB105}"/>
                  </a:ext>
                </a:extLst>
              </p:cNvPr>
              <p:cNvCxnSpPr>
                <a:stCxn id="30" idx="6"/>
                <a:endCxn id="65" idx="2"/>
              </p:cNvCxnSpPr>
              <p:nvPr/>
            </p:nvCxnSpPr>
            <p:spPr>
              <a:xfrm>
                <a:off x="8202144" y="5289028"/>
                <a:ext cx="1117200" cy="9390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68" name="Google Shape;596;p6">
                <a:extLst>
                  <a:ext uri="{FF2B5EF4-FFF2-40B4-BE49-F238E27FC236}">
                    <a16:creationId xmlns:a16="http://schemas.microsoft.com/office/drawing/2014/main" id="{6750BEC5-97C7-A421-B106-1763E89B12D2}"/>
                  </a:ext>
                </a:extLst>
              </p:cNvPr>
              <p:cNvCxnSpPr>
                <a:stCxn id="31" idx="6"/>
                <a:endCxn id="65" idx="2"/>
              </p:cNvCxnSpPr>
              <p:nvPr/>
            </p:nvCxnSpPr>
            <p:spPr>
              <a:xfrm rot="10800000" flipH="1">
                <a:off x="8202144" y="6228159"/>
                <a:ext cx="1117200" cy="5511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69" name="Google Shape;597;p6">
                <a:extLst>
                  <a:ext uri="{FF2B5EF4-FFF2-40B4-BE49-F238E27FC236}">
                    <a16:creationId xmlns:a16="http://schemas.microsoft.com/office/drawing/2014/main" id="{1F3C7E43-6754-DB7B-CF6F-F5DE10693620}"/>
                  </a:ext>
                </a:extLst>
              </p:cNvPr>
              <p:cNvCxnSpPr>
                <a:stCxn id="32" idx="6"/>
                <a:endCxn id="65" idx="2"/>
              </p:cNvCxnSpPr>
              <p:nvPr/>
            </p:nvCxnSpPr>
            <p:spPr>
              <a:xfrm rot="10800000" flipH="1">
                <a:off x="8202144" y="6228032"/>
                <a:ext cx="1117200" cy="20253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70" name="Google Shape;598;p6">
                <a:extLst>
                  <a:ext uri="{FF2B5EF4-FFF2-40B4-BE49-F238E27FC236}">
                    <a16:creationId xmlns:a16="http://schemas.microsoft.com/office/drawing/2014/main" id="{368DBF8D-ACF2-DEEA-404C-38DF3D9B6E1E}"/>
                  </a:ext>
                </a:extLst>
              </p:cNvPr>
              <p:cNvCxnSpPr>
                <a:stCxn id="28" idx="6"/>
                <a:endCxn id="65" idx="2"/>
              </p:cNvCxnSpPr>
              <p:nvPr/>
            </p:nvCxnSpPr>
            <p:spPr>
              <a:xfrm>
                <a:off x="8202144" y="2342271"/>
                <a:ext cx="1117200" cy="38859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71" name="Google Shape;599;p6">
                <a:extLst>
                  <a:ext uri="{FF2B5EF4-FFF2-40B4-BE49-F238E27FC236}">
                    <a16:creationId xmlns:a16="http://schemas.microsoft.com/office/drawing/2014/main" id="{CCC74F39-1B03-4CDE-0B98-F7B24123CCEC}"/>
                  </a:ext>
                </a:extLst>
              </p:cNvPr>
              <p:cNvCxnSpPr>
                <a:stCxn id="7" idx="6"/>
                <a:endCxn id="27" idx="2"/>
              </p:cNvCxnSpPr>
              <p:nvPr/>
            </p:nvCxnSpPr>
            <p:spPr>
              <a:xfrm>
                <a:off x="3874633" y="3759835"/>
                <a:ext cx="1117200" cy="29892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sp>
          <p:nvSpPr>
            <p:cNvPr id="4" name="Google Shape;600;p6">
              <a:extLst>
                <a:ext uri="{FF2B5EF4-FFF2-40B4-BE49-F238E27FC236}">
                  <a16:creationId xmlns:a16="http://schemas.microsoft.com/office/drawing/2014/main" id="{72F76D04-F864-4307-E856-8A23AEFAFF12}"/>
                </a:ext>
              </a:extLst>
            </p:cNvPr>
            <p:cNvSpPr txBox="1"/>
            <p:nvPr/>
          </p:nvSpPr>
          <p:spPr>
            <a:xfrm rot="18475899">
              <a:off x="5529819" y="918129"/>
              <a:ext cx="1036522" cy="58473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0" i="0" u="none" strike="noStrike" cap="none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W</a:t>
              </a:r>
              <a:r>
                <a:rPr lang="en-US" sz="3200" b="0" i="0" u="none" strike="noStrike" cap="none" baseline="-25000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11</a:t>
              </a:r>
              <a:endParaRPr sz="3200" baseline="-25000">
                <a:solidFill>
                  <a:srgbClr val="FF0000"/>
                </a:solidFill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" name="Google Shape;601;p6">
              <a:extLst>
                <a:ext uri="{FF2B5EF4-FFF2-40B4-BE49-F238E27FC236}">
                  <a16:creationId xmlns:a16="http://schemas.microsoft.com/office/drawing/2014/main" id="{13075543-1A96-2777-87FC-8A074615E1F9}"/>
                </a:ext>
              </a:extLst>
            </p:cNvPr>
            <p:cNvSpPr txBox="1"/>
            <p:nvPr/>
          </p:nvSpPr>
          <p:spPr>
            <a:xfrm rot="18475899">
              <a:off x="5513650" y="1868910"/>
              <a:ext cx="1120467" cy="58473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W</a:t>
              </a:r>
              <a:r>
                <a:rPr lang="en-US" sz="3200" baseline="-25000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12</a:t>
              </a: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6" name="Google Shape;602;p6">
              <a:extLst>
                <a:ext uri="{FF2B5EF4-FFF2-40B4-BE49-F238E27FC236}">
                  <a16:creationId xmlns:a16="http://schemas.microsoft.com/office/drawing/2014/main" id="{8AC433C7-D1FC-147D-6E49-7834E43CAD6B}"/>
                </a:ext>
              </a:extLst>
            </p:cNvPr>
            <p:cNvSpPr txBox="1"/>
            <p:nvPr/>
          </p:nvSpPr>
          <p:spPr>
            <a:xfrm rot="18475899">
              <a:off x="5569098" y="5224924"/>
              <a:ext cx="832642" cy="58477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err="1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W</a:t>
              </a:r>
              <a:r>
                <a:rPr lang="en-US" sz="3200" baseline="-25000" err="1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ij</a:t>
              </a:r>
              <a:endParaRPr sz="3200" baseline="-25000">
                <a:solidFill>
                  <a:srgbClr val="FF0000"/>
                </a:solidFill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600;p6">
              <a:extLst>
                <a:ext uri="{FF2B5EF4-FFF2-40B4-BE49-F238E27FC236}">
                  <a16:creationId xmlns:a16="http://schemas.microsoft.com/office/drawing/2014/main" id="{ADC26516-6214-7DDF-CE0F-9437B18270A6}"/>
                </a:ext>
              </a:extLst>
            </p:cNvPr>
            <p:cNvSpPr txBox="1"/>
            <p:nvPr/>
          </p:nvSpPr>
          <p:spPr>
            <a:xfrm rot="18475899">
              <a:off x="7620143" y="634571"/>
              <a:ext cx="1117619" cy="58473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0" i="0" u="none" strike="noStrike" cap="none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W</a:t>
              </a:r>
              <a:r>
                <a:rPr lang="en-US" sz="3200" baseline="-25000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21</a:t>
              </a:r>
              <a:endParaRPr sz="3200" baseline="-25000">
                <a:solidFill>
                  <a:srgbClr val="FF0000"/>
                </a:solidFill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Google Shape;601;p6">
              <a:extLst>
                <a:ext uri="{FF2B5EF4-FFF2-40B4-BE49-F238E27FC236}">
                  <a16:creationId xmlns:a16="http://schemas.microsoft.com/office/drawing/2014/main" id="{814980FF-ED76-47DB-DDDC-07B26EBA6349}"/>
                </a:ext>
              </a:extLst>
            </p:cNvPr>
            <p:cNvSpPr txBox="1"/>
            <p:nvPr/>
          </p:nvSpPr>
          <p:spPr>
            <a:xfrm rot="18475899">
              <a:off x="7615844" y="1609650"/>
              <a:ext cx="1139950" cy="58473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W</a:t>
              </a:r>
              <a:r>
                <a:rPr lang="en-US" sz="3200" baseline="-25000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22</a:t>
              </a:r>
              <a:endParaRPr>
                <a:solidFill>
                  <a:srgbClr val="FF0000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21B420E-7878-721D-E9F5-E17B233DD2AC}"/>
                  </a:ext>
                </a:extLst>
              </p:cNvPr>
              <p:cNvSpPr txBox="1"/>
              <p:nvPr/>
            </p:nvSpPr>
            <p:spPr>
              <a:xfrm>
                <a:off x="8953446" y="3471128"/>
                <a:ext cx="1711807" cy="7668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0.97</m:t>
                              </m:r>
                            </m:e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0.03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21B420E-7878-721D-E9F5-E17B233DD2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3446" y="3471128"/>
                <a:ext cx="1711807" cy="76687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8C3EC375-C8B2-5AE2-CDC4-AFBE0EAEACA1}"/>
                  </a:ext>
                </a:extLst>
              </p:cNvPr>
              <p:cNvSpPr txBox="1"/>
              <p:nvPr/>
            </p:nvSpPr>
            <p:spPr>
              <a:xfrm>
                <a:off x="10126415" y="3471129"/>
                <a:ext cx="1711807" cy="7668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8C3EC375-C8B2-5AE2-CDC4-AFBE0EAEAC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26415" y="3471129"/>
                <a:ext cx="1711807" cy="7668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B6EA4043-1C8F-3C3F-74D2-315A90DA4CCE}"/>
                  </a:ext>
                </a:extLst>
              </p:cNvPr>
              <p:cNvSpPr txBox="1"/>
              <p:nvPr/>
            </p:nvSpPr>
            <p:spPr>
              <a:xfrm>
                <a:off x="9288634" y="2613447"/>
                <a:ext cx="933476" cy="55643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baseline="0" smtClean="0">
                            <a:effectLst/>
                            <a:latin typeface="Cambria Math" panose="02040503050406030204" pitchFamily="18" charset="0"/>
                            <a:ea typeface="Malgun Gothic" panose="020B0503020000020004" pitchFamily="34" charset="-127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800" b="0" i="1" baseline="0" smtClean="0">
                            <a:effectLst/>
                            <a:latin typeface="Cambria Math" panose="02040503050406030204" pitchFamily="18" charset="0"/>
                            <a:ea typeface="Malgun Gothic" panose="020B0503020000020004" pitchFamily="34" charset="-127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800" b="0" i="1" baseline="0" smtClean="0">
                            <a:effectLst/>
                            <a:latin typeface="Cambria Math" panose="02040503050406030204" pitchFamily="18" charset="0"/>
                            <a:ea typeface="Malgun Gothic" panose="020B0503020000020004" pitchFamily="34" charset="-127"/>
                            <a:cs typeface="Times New Roman" panose="02020603050405020304" pitchFamily="18" charset="0"/>
                          </a:rPr>
                          <m:t>𝑝𝑟𝑒𝑑</m:t>
                        </m:r>
                      </m:sub>
                    </m:sSub>
                  </m:oMath>
                </a14:m>
                <a:r>
                  <a:rPr lang="en-US" sz="2800" i="1" baseline="0" dirty="0">
                    <a:effectLst/>
                    <a:latin typeface="Times New Roman" panose="02020603050405020304" pitchFamily="18" charset="0"/>
                    <a:ea typeface="Malgun Gothic" panose="020B0503020000020004" pitchFamily="34" charset="-127"/>
                    <a:cs typeface="Times New Roman" panose="02020603050405020304" pitchFamily="18" charset="0"/>
                  </a:rPr>
                  <a:t> </a:t>
                </a:r>
                <a:endParaRPr lang="en-US" sz="2800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B6EA4043-1C8F-3C3F-74D2-315A90DA4C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88634" y="2613447"/>
                <a:ext cx="933476" cy="55643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DE937E53-8F13-ABD6-DA58-E302295F17EC}"/>
                  </a:ext>
                </a:extLst>
              </p:cNvPr>
              <p:cNvSpPr txBox="1"/>
              <p:nvPr/>
            </p:nvSpPr>
            <p:spPr>
              <a:xfrm>
                <a:off x="10487660" y="2619761"/>
                <a:ext cx="93347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baseline="0" smtClean="0">
                            <a:effectLst/>
                            <a:latin typeface="Cambria Math" panose="02040503050406030204" pitchFamily="18" charset="0"/>
                            <a:ea typeface="Malgun Gothic" panose="020B0503020000020004" pitchFamily="34" charset="-127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800" b="0" i="1" baseline="0" smtClean="0">
                            <a:effectLst/>
                            <a:latin typeface="Cambria Math" panose="02040503050406030204" pitchFamily="18" charset="0"/>
                            <a:ea typeface="Malgun Gothic" panose="020B0503020000020004" pitchFamily="34" charset="-127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800" b="0" i="1" baseline="0" smtClean="0">
                            <a:effectLst/>
                            <a:latin typeface="Cambria Math" panose="02040503050406030204" pitchFamily="18" charset="0"/>
                            <a:ea typeface="Malgun Gothic" panose="020B0503020000020004" pitchFamily="34" charset="-127"/>
                            <a:cs typeface="Times New Roman" panose="02020603050405020304" pitchFamily="18" charset="0"/>
                          </a:rPr>
                          <m:t>𝑡𝑟𝑢𝑒</m:t>
                        </m:r>
                      </m:sub>
                    </m:sSub>
                  </m:oMath>
                </a14:m>
                <a:r>
                  <a:rPr lang="en-US" sz="2800" i="1" baseline="0" dirty="0">
                    <a:effectLst/>
                    <a:latin typeface="Times New Roman" panose="02020603050405020304" pitchFamily="18" charset="0"/>
                    <a:ea typeface="Malgun Gothic" panose="020B0503020000020004" pitchFamily="34" charset="-127"/>
                    <a:cs typeface="Times New Roman" panose="02020603050405020304" pitchFamily="18" charset="0"/>
                  </a:rPr>
                  <a:t> </a:t>
                </a:r>
                <a:endParaRPr lang="en-US" sz="2800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DE937E53-8F13-ABD6-DA58-E302295F17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87660" y="2619761"/>
                <a:ext cx="933476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TextBox 72">
            <a:extLst>
              <a:ext uri="{FF2B5EF4-FFF2-40B4-BE49-F238E27FC236}">
                <a16:creationId xmlns:a16="http://schemas.microsoft.com/office/drawing/2014/main" id="{63A50901-5D2E-BAB4-A939-E15D7F53FFA4}"/>
              </a:ext>
            </a:extLst>
          </p:cNvPr>
          <p:cNvSpPr txBox="1"/>
          <p:nvPr/>
        </p:nvSpPr>
        <p:spPr>
          <a:xfrm>
            <a:off x="7259761" y="2437884"/>
            <a:ext cx="158420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ea typeface="Calibri"/>
                <a:cs typeface="Calibri"/>
                <a:sym typeface="Calibri"/>
              </a:rPr>
              <a:t>Chicken</a:t>
            </a:r>
            <a:endParaRPr lang="en-US" sz="2800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A997D493-B08E-E25B-13C6-54E43096B55D}"/>
              </a:ext>
            </a:extLst>
          </p:cNvPr>
          <p:cNvSpPr txBox="1"/>
          <p:nvPr/>
        </p:nvSpPr>
        <p:spPr>
          <a:xfrm>
            <a:off x="7306307" y="4050784"/>
            <a:ext cx="158420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ea typeface="Calibri"/>
                <a:cs typeface="Calibri"/>
                <a:sym typeface="Calibri"/>
              </a:rPr>
              <a:t>Banana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6617127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0" name="Group 319">
            <a:extLst>
              <a:ext uri="{FF2B5EF4-FFF2-40B4-BE49-F238E27FC236}">
                <a16:creationId xmlns:a16="http://schemas.microsoft.com/office/drawing/2014/main" id="{FD25B3C6-4DBB-8960-33DA-518717CF4D35}"/>
              </a:ext>
            </a:extLst>
          </p:cNvPr>
          <p:cNvGrpSpPr/>
          <p:nvPr/>
        </p:nvGrpSpPr>
        <p:grpSpPr>
          <a:xfrm>
            <a:off x="473887" y="311571"/>
            <a:ext cx="6722937" cy="6243315"/>
            <a:chOff x="4781202" y="311571"/>
            <a:chExt cx="6722937" cy="6243315"/>
          </a:xfrm>
        </p:grpSpPr>
        <p:grpSp>
          <p:nvGrpSpPr>
            <p:cNvPr id="321" name="Google Shape;534;p6">
              <a:extLst>
                <a:ext uri="{FF2B5EF4-FFF2-40B4-BE49-F238E27FC236}">
                  <a16:creationId xmlns:a16="http://schemas.microsoft.com/office/drawing/2014/main" id="{EDE6E1E7-AB05-49E2-0281-9A712C140479}"/>
                </a:ext>
              </a:extLst>
            </p:cNvPr>
            <p:cNvGrpSpPr/>
            <p:nvPr/>
          </p:nvGrpSpPr>
          <p:grpSpPr>
            <a:xfrm>
              <a:off x="4781202" y="311571"/>
              <a:ext cx="6722937" cy="6243315"/>
              <a:chOff x="2828000" y="1793338"/>
              <a:chExt cx="7537901" cy="7000139"/>
            </a:xfrm>
          </p:grpSpPr>
          <p:sp>
            <p:nvSpPr>
              <p:cNvPr id="327" name="Google Shape;535;p6">
                <a:extLst>
                  <a:ext uri="{FF2B5EF4-FFF2-40B4-BE49-F238E27FC236}">
                    <a16:creationId xmlns:a16="http://schemas.microsoft.com/office/drawing/2014/main" id="{0E33606C-E4E0-5145-BFF9-89EC8EBDAD3E}"/>
                  </a:ext>
                </a:extLst>
              </p:cNvPr>
              <p:cNvSpPr/>
              <p:nvPr/>
            </p:nvSpPr>
            <p:spPr>
              <a:xfrm>
                <a:off x="2828000" y="3219689"/>
                <a:ext cx="1046633" cy="1080291"/>
              </a:xfrm>
              <a:prstGeom prst="flowChartConnector">
                <a:avLst/>
              </a:prstGeom>
              <a:solidFill>
                <a:schemeClr val="accent6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200" b="0" i="0" u="none" strike="noStrike" cap="none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x</a:t>
                </a:r>
                <a:r>
                  <a:rPr lang="en-US" sz="3200" b="0" i="0" u="none" strike="noStrike" cap="none" baseline="-25000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1</a:t>
                </a:r>
                <a:endParaRPr sz="3200" b="0" i="0" u="none" strike="noStrike" cap="none" baseline="-25000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8" name="Google Shape;536;p6">
                <a:extLst>
                  <a:ext uri="{FF2B5EF4-FFF2-40B4-BE49-F238E27FC236}">
                    <a16:creationId xmlns:a16="http://schemas.microsoft.com/office/drawing/2014/main" id="{4B75F218-329B-76A8-5CB3-09EDCB88A15E}"/>
                  </a:ext>
                </a:extLst>
              </p:cNvPr>
              <p:cNvSpPr/>
              <p:nvPr/>
            </p:nvSpPr>
            <p:spPr>
              <a:xfrm>
                <a:off x="2828000" y="4725399"/>
                <a:ext cx="1046633" cy="1080291"/>
              </a:xfrm>
              <a:prstGeom prst="flowChartConnector">
                <a:avLst/>
              </a:prstGeom>
              <a:solidFill>
                <a:schemeClr val="accent6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200" b="0" i="0" u="none" strike="noStrike" cap="none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x</a:t>
                </a:r>
                <a:r>
                  <a:rPr lang="en-US" sz="3200" b="0" i="0" u="none" strike="noStrike" cap="none" baseline="-25000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2</a:t>
                </a:r>
                <a:endParaRPr sz="3200" b="0" i="0" u="none" strike="noStrike" cap="none" baseline="-25000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" name="Google Shape;537;p6">
                <a:extLst>
                  <a:ext uri="{FF2B5EF4-FFF2-40B4-BE49-F238E27FC236}">
                    <a16:creationId xmlns:a16="http://schemas.microsoft.com/office/drawing/2014/main" id="{6B55C0F5-8AA6-81A5-6F3B-A0C44455E9CF}"/>
                  </a:ext>
                </a:extLst>
              </p:cNvPr>
              <p:cNvSpPr/>
              <p:nvPr/>
            </p:nvSpPr>
            <p:spPr>
              <a:xfrm>
                <a:off x="2828000" y="6209029"/>
                <a:ext cx="1046633" cy="1080291"/>
              </a:xfrm>
              <a:prstGeom prst="flowChartConnector">
                <a:avLst/>
              </a:prstGeom>
              <a:solidFill>
                <a:schemeClr val="accent6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200" b="0" i="0" u="none" strike="noStrike" cap="none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0" name="Google Shape;538;p6">
                <a:extLst>
                  <a:ext uri="{FF2B5EF4-FFF2-40B4-BE49-F238E27FC236}">
                    <a16:creationId xmlns:a16="http://schemas.microsoft.com/office/drawing/2014/main" id="{0CAA0F24-C5DE-90D6-BAD6-BFDCC59C2661}"/>
                  </a:ext>
                </a:extLst>
              </p:cNvPr>
              <p:cNvSpPr/>
              <p:nvPr/>
            </p:nvSpPr>
            <p:spPr>
              <a:xfrm>
                <a:off x="9319268" y="3830902"/>
                <a:ext cx="1046633" cy="1080291"/>
              </a:xfrm>
              <a:prstGeom prst="flowChartConnector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200" b="0" i="0" u="none" strike="noStrike" cap="none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y</a:t>
                </a:r>
                <a:r>
                  <a:rPr lang="en-US" sz="3200" b="0" i="0" u="none" strike="noStrike" cap="none" baseline="-25000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1</a:t>
                </a:r>
                <a:endParaRPr sz="3200" b="0" i="0" u="none" strike="noStrike" cap="none" baseline="-25000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331" name="Google Shape;539;p6">
                <a:extLst>
                  <a:ext uri="{FF2B5EF4-FFF2-40B4-BE49-F238E27FC236}">
                    <a16:creationId xmlns:a16="http://schemas.microsoft.com/office/drawing/2014/main" id="{7B9B09E5-4915-C27A-DCCB-30CD58F70EC0}"/>
                  </a:ext>
                </a:extLst>
              </p:cNvPr>
              <p:cNvCxnSpPr>
                <a:stCxn id="327" idx="6"/>
                <a:endCxn id="345" idx="2"/>
              </p:cNvCxnSpPr>
              <p:nvPr/>
            </p:nvCxnSpPr>
            <p:spPr>
              <a:xfrm>
                <a:off x="3874633" y="3759835"/>
                <a:ext cx="1117200" cy="60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32" name="Google Shape;541;p6">
                <a:extLst>
                  <a:ext uri="{FF2B5EF4-FFF2-40B4-BE49-F238E27FC236}">
                    <a16:creationId xmlns:a16="http://schemas.microsoft.com/office/drawing/2014/main" id="{D0580BF6-B048-E556-449C-3896B950F0DC}"/>
                  </a:ext>
                </a:extLst>
              </p:cNvPr>
              <p:cNvCxnSpPr>
                <a:stCxn id="328" idx="6"/>
                <a:endCxn id="346" idx="2"/>
              </p:cNvCxnSpPr>
              <p:nvPr/>
            </p:nvCxnSpPr>
            <p:spPr>
              <a:xfrm rot="10800000" flipH="1">
                <a:off x="3874633" y="5222645"/>
                <a:ext cx="1117200" cy="429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33" name="Google Shape;543;p6">
                <a:extLst>
                  <a:ext uri="{FF2B5EF4-FFF2-40B4-BE49-F238E27FC236}">
                    <a16:creationId xmlns:a16="http://schemas.microsoft.com/office/drawing/2014/main" id="{AD3AA9FB-6E71-BD9D-B048-E5722214EA1C}"/>
                  </a:ext>
                </a:extLst>
              </p:cNvPr>
              <p:cNvCxnSpPr>
                <a:stCxn id="329" idx="6"/>
                <a:endCxn id="347" idx="2"/>
              </p:cNvCxnSpPr>
              <p:nvPr/>
            </p:nvCxnSpPr>
            <p:spPr>
              <a:xfrm>
                <a:off x="3874633" y="6749174"/>
                <a:ext cx="11172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34" name="Google Shape;545;p6">
                <a:extLst>
                  <a:ext uri="{FF2B5EF4-FFF2-40B4-BE49-F238E27FC236}">
                    <a16:creationId xmlns:a16="http://schemas.microsoft.com/office/drawing/2014/main" id="{74706D6D-95B9-9778-A106-6D7DAC7FBA8D}"/>
                  </a:ext>
                </a:extLst>
              </p:cNvPr>
              <p:cNvCxnSpPr>
                <a:stCxn id="327" idx="6"/>
                <a:endCxn id="368" idx="2"/>
              </p:cNvCxnSpPr>
              <p:nvPr/>
            </p:nvCxnSpPr>
            <p:spPr>
              <a:xfrm rot="10800000" flipH="1">
                <a:off x="3874633" y="2333335"/>
                <a:ext cx="1117200" cy="1426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35" name="Google Shape;547;p6">
                <a:extLst>
                  <a:ext uri="{FF2B5EF4-FFF2-40B4-BE49-F238E27FC236}">
                    <a16:creationId xmlns:a16="http://schemas.microsoft.com/office/drawing/2014/main" id="{F011766B-B366-D53D-7A7E-DE7B51B1FD7D}"/>
                  </a:ext>
                </a:extLst>
              </p:cNvPr>
              <p:cNvCxnSpPr>
                <a:stCxn id="327" idx="6"/>
                <a:endCxn id="346" idx="2"/>
              </p:cNvCxnSpPr>
              <p:nvPr/>
            </p:nvCxnSpPr>
            <p:spPr>
              <a:xfrm>
                <a:off x="3874633" y="3759835"/>
                <a:ext cx="1117200" cy="14628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36" name="Google Shape;548;p6">
                <a:extLst>
                  <a:ext uri="{FF2B5EF4-FFF2-40B4-BE49-F238E27FC236}">
                    <a16:creationId xmlns:a16="http://schemas.microsoft.com/office/drawing/2014/main" id="{9AE4ADF9-607E-3E5B-1FD6-5933352D662B}"/>
                  </a:ext>
                </a:extLst>
              </p:cNvPr>
              <p:cNvCxnSpPr>
                <a:stCxn id="327" idx="6"/>
                <a:endCxn id="369" idx="2"/>
              </p:cNvCxnSpPr>
              <p:nvPr/>
            </p:nvCxnSpPr>
            <p:spPr>
              <a:xfrm>
                <a:off x="3874633" y="3759835"/>
                <a:ext cx="1117200" cy="4484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37" name="Google Shape;550;p6">
                <a:extLst>
                  <a:ext uri="{FF2B5EF4-FFF2-40B4-BE49-F238E27FC236}">
                    <a16:creationId xmlns:a16="http://schemas.microsoft.com/office/drawing/2014/main" id="{D1C0AD54-AEE8-F78D-1BB8-44C09147F21F}"/>
                  </a:ext>
                </a:extLst>
              </p:cNvPr>
              <p:cNvCxnSpPr>
                <a:stCxn id="328" idx="6"/>
                <a:endCxn id="345" idx="2"/>
              </p:cNvCxnSpPr>
              <p:nvPr/>
            </p:nvCxnSpPr>
            <p:spPr>
              <a:xfrm rot="10800000" flipH="1">
                <a:off x="3874633" y="3765545"/>
                <a:ext cx="1117200" cy="15000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38" name="Google Shape;551;p6">
                <a:extLst>
                  <a:ext uri="{FF2B5EF4-FFF2-40B4-BE49-F238E27FC236}">
                    <a16:creationId xmlns:a16="http://schemas.microsoft.com/office/drawing/2014/main" id="{4E9A2560-1390-F4EA-B4DF-8B196FD071B4}"/>
                  </a:ext>
                </a:extLst>
              </p:cNvPr>
              <p:cNvCxnSpPr>
                <a:stCxn id="328" idx="6"/>
                <a:endCxn id="368" idx="2"/>
              </p:cNvCxnSpPr>
              <p:nvPr/>
            </p:nvCxnSpPr>
            <p:spPr>
              <a:xfrm rot="10800000" flipH="1">
                <a:off x="3874633" y="2333345"/>
                <a:ext cx="1117200" cy="29322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39" name="Google Shape;552;p6">
                <a:extLst>
                  <a:ext uri="{FF2B5EF4-FFF2-40B4-BE49-F238E27FC236}">
                    <a16:creationId xmlns:a16="http://schemas.microsoft.com/office/drawing/2014/main" id="{0DC337A1-B76F-9B06-D062-52AE8779DE1B}"/>
                  </a:ext>
                </a:extLst>
              </p:cNvPr>
              <p:cNvCxnSpPr>
                <a:stCxn id="328" idx="6"/>
                <a:endCxn id="347" idx="2"/>
              </p:cNvCxnSpPr>
              <p:nvPr/>
            </p:nvCxnSpPr>
            <p:spPr>
              <a:xfrm>
                <a:off x="3874633" y="5265544"/>
                <a:ext cx="1117200" cy="1483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40" name="Google Shape;553;p6">
                <a:extLst>
                  <a:ext uri="{FF2B5EF4-FFF2-40B4-BE49-F238E27FC236}">
                    <a16:creationId xmlns:a16="http://schemas.microsoft.com/office/drawing/2014/main" id="{F865B902-E6FB-38A4-4524-38A771CD7947}"/>
                  </a:ext>
                </a:extLst>
              </p:cNvPr>
              <p:cNvCxnSpPr>
                <a:stCxn id="328" idx="6"/>
                <a:endCxn id="369" idx="2"/>
              </p:cNvCxnSpPr>
              <p:nvPr/>
            </p:nvCxnSpPr>
            <p:spPr>
              <a:xfrm>
                <a:off x="3874633" y="5265545"/>
                <a:ext cx="1117200" cy="2978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41" name="Google Shape;554;p6">
                <a:extLst>
                  <a:ext uri="{FF2B5EF4-FFF2-40B4-BE49-F238E27FC236}">
                    <a16:creationId xmlns:a16="http://schemas.microsoft.com/office/drawing/2014/main" id="{188C03D5-F64D-61F6-8E00-E45D3EC5A0A4}"/>
                  </a:ext>
                </a:extLst>
              </p:cNvPr>
              <p:cNvCxnSpPr>
                <a:stCxn id="329" idx="6"/>
                <a:endCxn id="368" idx="2"/>
              </p:cNvCxnSpPr>
              <p:nvPr/>
            </p:nvCxnSpPr>
            <p:spPr>
              <a:xfrm rot="10800000" flipH="1">
                <a:off x="3874633" y="2333474"/>
                <a:ext cx="1117200" cy="4415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42" name="Google Shape;555;p6">
                <a:extLst>
                  <a:ext uri="{FF2B5EF4-FFF2-40B4-BE49-F238E27FC236}">
                    <a16:creationId xmlns:a16="http://schemas.microsoft.com/office/drawing/2014/main" id="{D1EF4696-FA51-400F-EDAC-6C4D58D4DB4D}"/>
                  </a:ext>
                </a:extLst>
              </p:cNvPr>
              <p:cNvCxnSpPr>
                <a:stCxn id="329" idx="6"/>
                <a:endCxn id="345" idx="2"/>
              </p:cNvCxnSpPr>
              <p:nvPr/>
            </p:nvCxnSpPr>
            <p:spPr>
              <a:xfrm rot="10800000" flipH="1">
                <a:off x="3874633" y="3765674"/>
                <a:ext cx="1117200" cy="2983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43" name="Google Shape;556;p6">
                <a:extLst>
                  <a:ext uri="{FF2B5EF4-FFF2-40B4-BE49-F238E27FC236}">
                    <a16:creationId xmlns:a16="http://schemas.microsoft.com/office/drawing/2014/main" id="{3A4A8F16-7581-7002-1B40-956EDF4945FA}"/>
                  </a:ext>
                </a:extLst>
              </p:cNvPr>
              <p:cNvCxnSpPr>
                <a:stCxn id="329" idx="6"/>
                <a:endCxn id="346" idx="2"/>
              </p:cNvCxnSpPr>
              <p:nvPr/>
            </p:nvCxnSpPr>
            <p:spPr>
              <a:xfrm rot="10800000" flipH="1">
                <a:off x="3874633" y="5222474"/>
                <a:ext cx="1117200" cy="1526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44" name="Google Shape;557;p6">
                <a:extLst>
                  <a:ext uri="{FF2B5EF4-FFF2-40B4-BE49-F238E27FC236}">
                    <a16:creationId xmlns:a16="http://schemas.microsoft.com/office/drawing/2014/main" id="{2B4FDC49-237E-A903-BA2A-F4D4FFA826E0}"/>
                  </a:ext>
                </a:extLst>
              </p:cNvPr>
              <p:cNvCxnSpPr>
                <a:stCxn id="329" idx="6"/>
                <a:endCxn id="369" idx="2"/>
              </p:cNvCxnSpPr>
              <p:nvPr/>
            </p:nvCxnSpPr>
            <p:spPr>
              <a:xfrm>
                <a:off x="3874633" y="6749174"/>
                <a:ext cx="1117200" cy="14952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sp>
            <p:nvSpPr>
              <p:cNvPr id="345" name="Google Shape;540;p6">
                <a:extLst>
                  <a:ext uri="{FF2B5EF4-FFF2-40B4-BE49-F238E27FC236}">
                    <a16:creationId xmlns:a16="http://schemas.microsoft.com/office/drawing/2014/main" id="{9F1DE585-613F-653A-5268-FBC24A62650D}"/>
                  </a:ext>
                </a:extLst>
              </p:cNvPr>
              <p:cNvSpPr/>
              <p:nvPr/>
            </p:nvSpPr>
            <p:spPr>
              <a:xfrm>
                <a:off x="4991756" y="3225541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200" b="0" i="0" u="none" strike="noStrike" cap="none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H</a:t>
                </a:r>
                <a:r>
                  <a:rPr lang="en-US" sz="3200" b="0" i="0" u="none" strike="noStrike" cap="none" baseline="-25000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2</a:t>
                </a:r>
                <a:endParaRPr sz="3200" b="0" i="0" u="none" strike="noStrike" cap="none" baseline="-25000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6" name="Google Shape;542;p6">
                <a:extLst>
                  <a:ext uri="{FF2B5EF4-FFF2-40B4-BE49-F238E27FC236}">
                    <a16:creationId xmlns:a16="http://schemas.microsoft.com/office/drawing/2014/main" id="{D95499AD-E31F-7166-E9AC-6956E26BDB10}"/>
                  </a:ext>
                </a:extLst>
              </p:cNvPr>
              <p:cNvSpPr/>
              <p:nvPr/>
            </p:nvSpPr>
            <p:spPr>
              <a:xfrm>
                <a:off x="4991756" y="4682392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200" b="0" i="0" u="none" strike="noStrike" cap="none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7" name="Google Shape;544;p6">
                <a:extLst>
                  <a:ext uri="{FF2B5EF4-FFF2-40B4-BE49-F238E27FC236}">
                    <a16:creationId xmlns:a16="http://schemas.microsoft.com/office/drawing/2014/main" id="{3CDB37D7-E469-2900-45C0-8B4116F5839E}"/>
                  </a:ext>
                </a:extLst>
              </p:cNvPr>
              <p:cNvSpPr/>
              <p:nvPr/>
            </p:nvSpPr>
            <p:spPr>
              <a:xfrm>
                <a:off x="4991756" y="6209030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200" b="0" i="0" u="none" strike="noStrike" cap="none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8" name="Google Shape;558;p6">
                <a:extLst>
                  <a:ext uri="{FF2B5EF4-FFF2-40B4-BE49-F238E27FC236}">
                    <a16:creationId xmlns:a16="http://schemas.microsoft.com/office/drawing/2014/main" id="{3101A4B1-C06B-B19B-9DA4-F0B423F3BDBF}"/>
                  </a:ext>
                </a:extLst>
              </p:cNvPr>
              <p:cNvSpPr/>
              <p:nvPr/>
            </p:nvSpPr>
            <p:spPr>
              <a:xfrm>
                <a:off x="7155511" y="1802126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200" b="0" i="0" u="none" strike="noStrike" cap="none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H</a:t>
                </a:r>
                <a:endParaRPr sz="3200" b="0" i="0" u="none" strike="noStrike" cap="none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" name="Google Shape;559;p6">
                <a:extLst>
                  <a:ext uri="{FF2B5EF4-FFF2-40B4-BE49-F238E27FC236}">
                    <a16:creationId xmlns:a16="http://schemas.microsoft.com/office/drawing/2014/main" id="{7B01E3AC-D83D-BB55-5F59-9B4C6BFBB93C}"/>
                  </a:ext>
                </a:extLst>
              </p:cNvPr>
              <p:cNvSpPr/>
              <p:nvPr/>
            </p:nvSpPr>
            <p:spPr>
              <a:xfrm>
                <a:off x="7155511" y="3234327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200" b="0" i="0" u="none" strike="noStrike" cap="none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0" name="Google Shape;560;p6">
                <a:extLst>
                  <a:ext uri="{FF2B5EF4-FFF2-40B4-BE49-F238E27FC236}">
                    <a16:creationId xmlns:a16="http://schemas.microsoft.com/office/drawing/2014/main" id="{03A39E29-76A3-53AA-DDA1-A79DDF9BCB8F}"/>
                  </a:ext>
                </a:extLst>
              </p:cNvPr>
              <p:cNvSpPr/>
              <p:nvPr/>
            </p:nvSpPr>
            <p:spPr>
              <a:xfrm>
                <a:off x="7155511" y="4748882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200" b="0" i="0" u="none" strike="noStrike" cap="none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1" name="Google Shape;561;p6">
                <a:extLst>
                  <a:ext uri="{FF2B5EF4-FFF2-40B4-BE49-F238E27FC236}">
                    <a16:creationId xmlns:a16="http://schemas.microsoft.com/office/drawing/2014/main" id="{6C1DC9CE-09A8-0F60-0B02-83262502EEE0}"/>
                  </a:ext>
                </a:extLst>
              </p:cNvPr>
              <p:cNvSpPr/>
              <p:nvPr/>
            </p:nvSpPr>
            <p:spPr>
              <a:xfrm>
                <a:off x="7155511" y="6239113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200" b="0" i="0" u="none" strike="noStrike" cap="none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2" name="Google Shape;562;p6">
                <a:extLst>
                  <a:ext uri="{FF2B5EF4-FFF2-40B4-BE49-F238E27FC236}">
                    <a16:creationId xmlns:a16="http://schemas.microsoft.com/office/drawing/2014/main" id="{0EA5012F-B44C-D518-1013-C7733FF1447C}"/>
                  </a:ext>
                </a:extLst>
              </p:cNvPr>
              <p:cNvSpPr/>
              <p:nvPr/>
            </p:nvSpPr>
            <p:spPr>
              <a:xfrm>
                <a:off x="7155511" y="7713186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200" b="0" i="0" u="none" strike="noStrike" cap="none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353" name="Google Shape;563;p6">
                <a:extLst>
                  <a:ext uri="{FF2B5EF4-FFF2-40B4-BE49-F238E27FC236}">
                    <a16:creationId xmlns:a16="http://schemas.microsoft.com/office/drawing/2014/main" id="{5D83C051-B685-288E-CED9-33B14E64F0EE}"/>
                  </a:ext>
                </a:extLst>
              </p:cNvPr>
              <p:cNvCxnSpPr>
                <a:stCxn id="345" idx="6"/>
                <a:endCxn id="349" idx="2"/>
              </p:cNvCxnSpPr>
              <p:nvPr/>
            </p:nvCxnSpPr>
            <p:spPr>
              <a:xfrm>
                <a:off x="6038389" y="3765687"/>
                <a:ext cx="1117200" cy="8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54" name="Google Shape;564;p6">
                <a:extLst>
                  <a:ext uri="{FF2B5EF4-FFF2-40B4-BE49-F238E27FC236}">
                    <a16:creationId xmlns:a16="http://schemas.microsoft.com/office/drawing/2014/main" id="{527858CA-2548-D581-0D59-F931F7BA08C9}"/>
                  </a:ext>
                </a:extLst>
              </p:cNvPr>
              <p:cNvCxnSpPr>
                <a:stCxn id="346" idx="6"/>
                <a:endCxn id="350" idx="2"/>
              </p:cNvCxnSpPr>
              <p:nvPr/>
            </p:nvCxnSpPr>
            <p:spPr>
              <a:xfrm>
                <a:off x="6038389" y="5222538"/>
                <a:ext cx="1117200" cy="666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55" name="Google Shape;565;p6">
                <a:extLst>
                  <a:ext uri="{FF2B5EF4-FFF2-40B4-BE49-F238E27FC236}">
                    <a16:creationId xmlns:a16="http://schemas.microsoft.com/office/drawing/2014/main" id="{FF2EF7CC-E7D2-3550-9009-9C106293710E}"/>
                  </a:ext>
                </a:extLst>
              </p:cNvPr>
              <p:cNvCxnSpPr>
                <a:stCxn id="347" idx="6"/>
                <a:endCxn id="351" idx="2"/>
              </p:cNvCxnSpPr>
              <p:nvPr/>
            </p:nvCxnSpPr>
            <p:spPr>
              <a:xfrm>
                <a:off x="6038389" y="6749176"/>
                <a:ext cx="1117200" cy="300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56" name="Google Shape;566;p6">
                <a:extLst>
                  <a:ext uri="{FF2B5EF4-FFF2-40B4-BE49-F238E27FC236}">
                    <a16:creationId xmlns:a16="http://schemas.microsoft.com/office/drawing/2014/main" id="{AFB69AD9-1C18-5FD3-9E17-FA183371E095}"/>
                  </a:ext>
                </a:extLst>
              </p:cNvPr>
              <p:cNvCxnSpPr>
                <a:stCxn id="345" idx="6"/>
                <a:endCxn id="348" idx="2"/>
              </p:cNvCxnSpPr>
              <p:nvPr/>
            </p:nvCxnSpPr>
            <p:spPr>
              <a:xfrm rot="10800000" flipH="1">
                <a:off x="6038389" y="2342187"/>
                <a:ext cx="1117200" cy="1423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57" name="Google Shape;567;p6">
                <a:extLst>
                  <a:ext uri="{FF2B5EF4-FFF2-40B4-BE49-F238E27FC236}">
                    <a16:creationId xmlns:a16="http://schemas.microsoft.com/office/drawing/2014/main" id="{CC8AD2F6-B8C4-0739-5612-623193D3BF1A}"/>
                  </a:ext>
                </a:extLst>
              </p:cNvPr>
              <p:cNvCxnSpPr>
                <a:stCxn id="345" idx="6"/>
                <a:endCxn id="350" idx="2"/>
              </p:cNvCxnSpPr>
              <p:nvPr/>
            </p:nvCxnSpPr>
            <p:spPr>
              <a:xfrm>
                <a:off x="6038389" y="3765687"/>
                <a:ext cx="1117200" cy="1523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58" name="Google Shape;568;p6">
                <a:extLst>
                  <a:ext uri="{FF2B5EF4-FFF2-40B4-BE49-F238E27FC236}">
                    <a16:creationId xmlns:a16="http://schemas.microsoft.com/office/drawing/2014/main" id="{EAAFA4D3-7EEB-941A-7DDE-54DDC61210CB}"/>
                  </a:ext>
                </a:extLst>
              </p:cNvPr>
              <p:cNvCxnSpPr>
                <a:stCxn id="345" idx="6"/>
                <a:endCxn id="351" idx="2"/>
              </p:cNvCxnSpPr>
              <p:nvPr/>
            </p:nvCxnSpPr>
            <p:spPr>
              <a:xfrm>
                <a:off x="6038389" y="3765687"/>
                <a:ext cx="1117200" cy="3013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59" name="Google Shape;569;p6">
                <a:extLst>
                  <a:ext uri="{FF2B5EF4-FFF2-40B4-BE49-F238E27FC236}">
                    <a16:creationId xmlns:a16="http://schemas.microsoft.com/office/drawing/2014/main" id="{2FD45C56-6680-4617-0A43-58B4E57DBF84}"/>
                  </a:ext>
                </a:extLst>
              </p:cNvPr>
              <p:cNvCxnSpPr>
                <a:stCxn id="345" idx="6"/>
                <a:endCxn id="352" idx="2"/>
              </p:cNvCxnSpPr>
              <p:nvPr/>
            </p:nvCxnSpPr>
            <p:spPr>
              <a:xfrm>
                <a:off x="6038389" y="3765687"/>
                <a:ext cx="1117200" cy="4487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60" name="Google Shape;570;p6">
                <a:extLst>
                  <a:ext uri="{FF2B5EF4-FFF2-40B4-BE49-F238E27FC236}">
                    <a16:creationId xmlns:a16="http://schemas.microsoft.com/office/drawing/2014/main" id="{C29357B4-4189-39CB-1969-5DDDC51E510D}"/>
                  </a:ext>
                </a:extLst>
              </p:cNvPr>
              <p:cNvCxnSpPr>
                <a:stCxn id="346" idx="6"/>
                <a:endCxn id="349" idx="2"/>
              </p:cNvCxnSpPr>
              <p:nvPr/>
            </p:nvCxnSpPr>
            <p:spPr>
              <a:xfrm rot="10800000" flipH="1">
                <a:off x="6038389" y="3774438"/>
                <a:ext cx="1117200" cy="14481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61" name="Google Shape;571;p6">
                <a:extLst>
                  <a:ext uri="{FF2B5EF4-FFF2-40B4-BE49-F238E27FC236}">
                    <a16:creationId xmlns:a16="http://schemas.microsoft.com/office/drawing/2014/main" id="{DE7793D2-699F-EF24-9C33-79A8325DCC21}"/>
                  </a:ext>
                </a:extLst>
              </p:cNvPr>
              <p:cNvCxnSpPr>
                <a:stCxn id="346" idx="6"/>
                <a:endCxn id="348" idx="2"/>
              </p:cNvCxnSpPr>
              <p:nvPr/>
            </p:nvCxnSpPr>
            <p:spPr>
              <a:xfrm rot="10800000" flipH="1">
                <a:off x="6038389" y="2342238"/>
                <a:ext cx="1117200" cy="28803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62" name="Google Shape;572;p6">
                <a:extLst>
                  <a:ext uri="{FF2B5EF4-FFF2-40B4-BE49-F238E27FC236}">
                    <a16:creationId xmlns:a16="http://schemas.microsoft.com/office/drawing/2014/main" id="{BAA7F5E5-A514-A4C4-A61D-DAEB14544AF7}"/>
                  </a:ext>
                </a:extLst>
              </p:cNvPr>
              <p:cNvCxnSpPr>
                <a:stCxn id="346" idx="6"/>
                <a:endCxn id="351" idx="2"/>
              </p:cNvCxnSpPr>
              <p:nvPr/>
            </p:nvCxnSpPr>
            <p:spPr>
              <a:xfrm>
                <a:off x="6038389" y="5222538"/>
                <a:ext cx="1117200" cy="1556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63" name="Google Shape;573;p6">
                <a:extLst>
                  <a:ext uri="{FF2B5EF4-FFF2-40B4-BE49-F238E27FC236}">
                    <a16:creationId xmlns:a16="http://schemas.microsoft.com/office/drawing/2014/main" id="{0C1E0C63-5C15-11B3-4F07-171D1CBA725E}"/>
                  </a:ext>
                </a:extLst>
              </p:cNvPr>
              <p:cNvCxnSpPr>
                <a:stCxn id="346" idx="6"/>
                <a:endCxn id="352" idx="2"/>
              </p:cNvCxnSpPr>
              <p:nvPr/>
            </p:nvCxnSpPr>
            <p:spPr>
              <a:xfrm>
                <a:off x="6038389" y="5222538"/>
                <a:ext cx="1117200" cy="30309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64" name="Google Shape;574;p6">
                <a:extLst>
                  <a:ext uri="{FF2B5EF4-FFF2-40B4-BE49-F238E27FC236}">
                    <a16:creationId xmlns:a16="http://schemas.microsoft.com/office/drawing/2014/main" id="{7455B7F3-4B82-912B-C1EC-287AC12833DA}"/>
                  </a:ext>
                </a:extLst>
              </p:cNvPr>
              <p:cNvCxnSpPr>
                <a:stCxn id="347" idx="6"/>
                <a:endCxn id="348" idx="2"/>
              </p:cNvCxnSpPr>
              <p:nvPr/>
            </p:nvCxnSpPr>
            <p:spPr>
              <a:xfrm rot="10800000" flipH="1">
                <a:off x="6038389" y="2342176"/>
                <a:ext cx="1117200" cy="44070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65" name="Google Shape;575;p6">
                <a:extLst>
                  <a:ext uri="{FF2B5EF4-FFF2-40B4-BE49-F238E27FC236}">
                    <a16:creationId xmlns:a16="http://schemas.microsoft.com/office/drawing/2014/main" id="{D4FD2B20-2724-D087-026A-3703A34FB5A7}"/>
                  </a:ext>
                </a:extLst>
              </p:cNvPr>
              <p:cNvCxnSpPr>
                <a:stCxn id="347" idx="6"/>
                <a:endCxn id="349" idx="2"/>
              </p:cNvCxnSpPr>
              <p:nvPr/>
            </p:nvCxnSpPr>
            <p:spPr>
              <a:xfrm rot="10800000" flipH="1">
                <a:off x="6038389" y="3774376"/>
                <a:ext cx="1117200" cy="29748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66" name="Google Shape;576;p6">
                <a:extLst>
                  <a:ext uri="{FF2B5EF4-FFF2-40B4-BE49-F238E27FC236}">
                    <a16:creationId xmlns:a16="http://schemas.microsoft.com/office/drawing/2014/main" id="{9826DCB8-4AE7-03A4-BD73-9BEF0223CA28}"/>
                  </a:ext>
                </a:extLst>
              </p:cNvPr>
              <p:cNvCxnSpPr>
                <a:stCxn id="347" idx="6"/>
                <a:endCxn id="350" idx="2"/>
              </p:cNvCxnSpPr>
              <p:nvPr/>
            </p:nvCxnSpPr>
            <p:spPr>
              <a:xfrm rot="10800000" flipH="1">
                <a:off x="6038389" y="5289076"/>
                <a:ext cx="1117200" cy="14601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67" name="Google Shape;577;p6">
                <a:extLst>
                  <a:ext uri="{FF2B5EF4-FFF2-40B4-BE49-F238E27FC236}">
                    <a16:creationId xmlns:a16="http://schemas.microsoft.com/office/drawing/2014/main" id="{3A866D49-1D22-70D0-4373-E5272E13126D}"/>
                  </a:ext>
                </a:extLst>
              </p:cNvPr>
              <p:cNvCxnSpPr>
                <a:stCxn id="347" idx="6"/>
                <a:endCxn id="352" idx="2"/>
              </p:cNvCxnSpPr>
              <p:nvPr/>
            </p:nvCxnSpPr>
            <p:spPr>
              <a:xfrm>
                <a:off x="6038389" y="6749176"/>
                <a:ext cx="1117200" cy="15042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sp>
            <p:nvSpPr>
              <p:cNvPr id="368" name="Google Shape;546;p6">
                <a:extLst>
                  <a:ext uri="{FF2B5EF4-FFF2-40B4-BE49-F238E27FC236}">
                    <a16:creationId xmlns:a16="http://schemas.microsoft.com/office/drawing/2014/main" id="{32DE8DF7-B7C9-DE4D-BC3F-C1BE0E070BDE}"/>
                  </a:ext>
                </a:extLst>
              </p:cNvPr>
              <p:cNvSpPr/>
              <p:nvPr/>
            </p:nvSpPr>
            <p:spPr>
              <a:xfrm>
                <a:off x="4991756" y="1793338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200" b="0" i="0" u="none" strike="noStrike" cap="none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H</a:t>
                </a:r>
                <a:r>
                  <a:rPr lang="en-US" sz="3200" baseline="-25000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1</a:t>
                </a:r>
                <a:endParaRPr lang="en-US" sz="3200" b="0" i="0" u="none" strike="noStrike" cap="none" baseline="-25000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9" name="Google Shape;549;p6">
                <a:extLst>
                  <a:ext uri="{FF2B5EF4-FFF2-40B4-BE49-F238E27FC236}">
                    <a16:creationId xmlns:a16="http://schemas.microsoft.com/office/drawing/2014/main" id="{35FAFF2F-ABCC-2AC5-BE09-1E1A40D8E0ED}"/>
                  </a:ext>
                </a:extLst>
              </p:cNvPr>
              <p:cNvSpPr/>
              <p:nvPr/>
            </p:nvSpPr>
            <p:spPr>
              <a:xfrm>
                <a:off x="4991756" y="7704169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200" b="0" i="0" u="none" strike="noStrike" cap="none" err="1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H</a:t>
                </a:r>
                <a:r>
                  <a:rPr lang="en-US" sz="3200" baseline="-25000" err="1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k</a:t>
                </a:r>
                <a:endParaRPr lang="en-US" sz="3200" b="0" i="0" u="none" strike="noStrike" cap="none" baseline="-25000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370" name="Google Shape;578;p6">
                <a:extLst>
                  <a:ext uri="{FF2B5EF4-FFF2-40B4-BE49-F238E27FC236}">
                    <a16:creationId xmlns:a16="http://schemas.microsoft.com/office/drawing/2014/main" id="{90C33EE7-C393-D3C8-1F40-4EE8A920FCB8}"/>
                  </a:ext>
                </a:extLst>
              </p:cNvPr>
              <p:cNvCxnSpPr>
                <a:stCxn id="368" idx="6"/>
                <a:endCxn id="348" idx="2"/>
              </p:cNvCxnSpPr>
              <p:nvPr/>
            </p:nvCxnSpPr>
            <p:spPr>
              <a:xfrm>
                <a:off x="6038389" y="2333484"/>
                <a:ext cx="1117200" cy="8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71" name="Google Shape;579;p6">
                <a:extLst>
                  <a:ext uri="{FF2B5EF4-FFF2-40B4-BE49-F238E27FC236}">
                    <a16:creationId xmlns:a16="http://schemas.microsoft.com/office/drawing/2014/main" id="{4DD04018-4668-B169-1B7E-39C2E39F4C6B}"/>
                  </a:ext>
                </a:extLst>
              </p:cNvPr>
              <p:cNvCxnSpPr>
                <a:stCxn id="368" idx="6"/>
                <a:endCxn id="349" idx="2"/>
              </p:cNvCxnSpPr>
              <p:nvPr/>
            </p:nvCxnSpPr>
            <p:spPr>
              <a:xfrm>
                <a:off x="6038389" y="2333484"/>
                <a:ext cx="1117200" cy="14409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72" name="Google Shape;580;p6">
                <a:extLst>
                  <a:ext uri="{FF2B5EF4-FFF2-40B4-BE49-F238E27FC236}">
                    <a16:creationId xmlns:a16="http://schemas.microsoft.com/office/drawing/2014/main" id="{9D407C66-0EC8-DEFD-199F-5F26B9D929E7}"/>
                  </a:ext>
                </a:extLst>
              </p:cNvPr>
              <p:cNvCxnSpPr>
                <a:stCxn id="368" idx="6"/>
                <a:endCxn id="350" idx="2"/>
              </p:cNvCxnSpPr>
              <p:nvPr/>
            </p:nvCxnSpPr>
            <p:spPr>
              <a:xfrm>
                <a:off x="6038389" y="2333484"/>
                <a:ext cx="1117200" cy="29556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73" name="Google Shape;581;p6">
                <a:extLst>
                  <a:ext uri="{FF2B5EF4-FFF2-40B4-BE49-F238E27FC236}">
                    <a16:creationId xmlns:a16="http://schemas.microsoft.com/office/drawing/2014/main" id="{A06DE250-F0C8-2408-9C61-AF22568B5067}"/>
                  </a:ext>
                </a:extLst>
              </p:cNvPr>
              <p:cNvCxnSpPr>
                <a:stCxn id="368" idx="6"/>
                <a:endCxn id="351" idx="2"/>
              </p:cNvCxnSpPr>
              <p:nvPr/>
            </p:nvCxnSpPr>
            <p:spPr>
              <a:xfrm>
                <a:off x="6038389" y="2333484"/>
                <a:ext cx="1117200" cy="4445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74" name="Google Shape;582;p6">
                <a:extLst>
                  <a:ext uri="{FF2B5EF4-FFF2-40B4-BE49-F238E27FC236}">
                    <a16:creationId xmlns:a16="http://schemas.microsoft.com/office/drawing/2014/main" id="{DD783CD5-3D81-87C4-7071-0E875071E814}"/>
                  </a:ext>
                </a:extLst>
              </p:cNvPr>
              <p:cNvCxnSpPr>
                <a:stCxn id="368" idx="6"/>
                <a:endCxn id="352" idx="2"/>
              </p:cNvCxnSpPr>
              <p:nvPr/>
            </p:nvCxnSpPr>
            <p:spPr>
              <a:xfrm>
                <a:off x="6038389" y="2333484"/>
                <a:ext cx="1117200" cy="59199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75" name="Google Shape;583;p6">
                <a:extLst>
                  <a:ext uri="{FF2B5EF4-FFF2-40B4-BE49-F238E27FC236}">
                    <a16:creationId xmlns:a16="http://schemas.microsoft.com/office/drawing/2014/main" id="{B5E03DF1-052D-58A0-C0CF-22D495CAD5ED}"/>
                  </a:ext>
                </a:extLst>
              </p:cNvPr>
              <p:cNvCxnSpPr>
                <a:stCxn id="369" idx="6"/>
                <a:endCxn id="352" idx="2"/>
              </p:cNvCxnSpPr>
              <p:nvPr/>
            </p:nvCxnSpPr>
            <p:spPr>
              <a:xfrm>
                <a:off x="6038389" y="8244315"/>
                <a:ext cx="1117200" cy="90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76" name="Google Shape;584;p6">
                <a:extLst>
                  <a:ext uri="{FF2B5EF4-FFF2-40B4-BE49-F238E27FC236}">
                    <a16:creationId xmlns:a16="http://schemas.microsoft.com/office/drawing/2014/main" id="{A27E99F7-5A48-BCA2-F297-E8A26DF4B257}"/>
                  </a:ext>
                </a:extLst>
              </p:cNvPr>
              <p:cNvCxnSpPr>
                <a:stCxn id="369" idx="6"/>
                <a:endCxn id="351" idx="2"/>
              </p:cNvCxnSpPr>
              <p:nvPr/>
            </p:nvCxnSpPr>
            <p:spPr>
              <a:xfrm rot="10800000" flipH="1">
                <a:off x="6038389" y="6779115"/>
                <a:ext cx="1117200" cy="14652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77" name="Google Shape;585;p6">
                <a:extLst>
                  <a:ext uri="{FF2B5EF4-FFF2-40B4-BE49-F238E27FC236}">
                    <a16:creationId xmlns:a16="http://schemas.microsoft.com/office/drawing/2014/main" id="{381B942C-245C-9952-51EC-07F7E98B25BB}"/>
                  </a:ext>
                </a:extLst>
              </p:cNvPr>
              <p:cNvCxnSpPr>
                <a:stCxn id="369" idx="6"/>
                <a:endCxn id="350" idx="2"/>
              </p:cNvCxnSpPr>
              <p:nvPr/>
            </p:nvCxnSpPr>
            <p:spPr>
              <a:xfrm rot="10800000" flipH="1">
                <a:off x="6038389" y="5289015"/>
                <a:ext cx="1117200" cy="29553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78" name="Google Shape;586;p6">
                <a:extLst>
                  <a:ext uri="{FF2B5EF4-FFF2-40B4-BE49-F238E27FC236}">
                    <a16:creationId xmlns:a16="http://schemas.microsoft.com/office/drawing/2014/main" id="{D77B2586-CECB-1BBC-29DC-FBB1BDBEEBDA}"/>
                  </a:ext>
                </a:extLst>
              </p:cNvPr>
              <p:cNvCxnSpPr>
                <a:stCxn id="369" idx="6"/>
                <a:endCxn id="349" idx="2"/>
              </p:cNvCxnSpPr>
              <p:nvPr/>
            </p:nvCxnSpPr>
            <p:spPr>
              <a:xfrm rot="10800000" flipH="1">
                <a:off x="6038389" y="3774615"/>
                <a:ext cx="1117200" cy="4469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79" name="Google Shape;587;p6">
                <a:extLst>
                  <a:ext uri="{FF2B5EF4-FFF2-40B4-BE49-F238E27FC236}">
                    <a16:creationId xmlns:a16="http://schemas.microsoft.com/office/drawing/2014/main" id="{62C6D63E-B7AD-3DFC-142B-BCCE0E9942AD}"/>
                  </a:ext>
                </a:extLst>
              </p:cNvPr>
              <p:cNvCxnSpPr>
                <a:stCxn id="369" idx="6"/>
                <a:endCxn id="348" idx="2"/>
              </p:cNvCxnSpPr>
              <p:nvPr/>
            </p:nvCxnSpPr>
            <p:spPr>
              <a:xfrm rot="10800000" flipH="1">
                <a:off x="6038389" y="2342415"/>
                <a:ext cx="1117200" cy="59019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80" name="Google Shape;588;p6">
                <a:extLst>
                  <a:ext uri="{FF2B5EF4-FFF2-40B4-BE49-F238E27FC236}">
                    <a16:creationId xmlns:a16="http://schemas.microsoft.com/office/drawing/2014/main" id="{27518914-1129-88A5-8B97-3ED2575BCF22}"/>
                  </a:ext>
                </a:extLst>
              </p:cNvPr>
              <p:cNvCxnSpPr>
                <a:stCxn id="348" idx="6"/>
                <a:endCxn id="330" idx="2"/>
              </p:cNvCxnSpPr>
              <p:nvPr/>
            </p:nvCxnSpPr>
            <p:spPr>
              <a:xfrm>
                <a:off x="8202144" y="2342271"/>
                <a:ext cx="1117200" cy="20289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81" name="Google Shape;589;p6">
                <a:extLst>
                  <a:ext uri="{FF2B5EF4-FFF2-40B4-BE49-F238E27FC236}">
                    <a16:creationId xmlns:a16="http://schemas.microsoft.com/office/drawing/2014/main" id="{43B7A399-DC48-2265-7BAE-57AA6A435E91}"/>
                  </a:ext>
                </a:extLst>
              </p:cNvPr>
              <p:cNvCxnSpPr>
                <a:stCxn id="349" idx="6"/>
                <a:endCxn id="330" idx="2"/>
              </p:cNvCxnSpPr>
              <p:nvPr/>
            </p:nvCxnSpPr>
            <p:spPr>
              <a:xfrm>
                <a:off x="8202144" y="3774473"/>
                <a:ext cx="1117200" cy="596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82" name="Google Shape;590;p6">
                <a:extLst>
                  <a:ext uri="{FF2B5EF4-FFF2-40B4-BE49-F238E27FC236}">
                    <a16:creationId xmlns:a16="http://schemas.microsoft.com/office/drawing/2014/main" id="{2D169911-B52A-6D7F-0C8F-E2F48238B1F9}"/>
                  </a:ext>
                </a:extLst>
              </p:cNvPr>
              <p:cNvCxnSpPr>
                <a:stCxn id="350" idx="6"/>
                <a:endCxn id="330" idx="2"/>
              </p:cNvCxnSpPr>
              <p:nvPr/>
            </p:nvCxnSpPr>
            <p:spPr>
              <a:xfrm rot="10800000" flipH="1">
                <a:off x="8202144" y="4371028"/>
                <a:ext cx="1117200" cy="9180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83" name="Google Shape;591;p6">
                <a:extLst>
                  <a:ext uri="{FF2B5EF4-FFF2-40B4-BE49-F238E27FC236}">
                    <a16:creationId xmlns:a16="http://schemas.microsoft.com/office/drawing/2014/main" id="{B6BC7AAE-E978-A78F-D3D2-58A6972186C5}"/>
                  </a:ext>
                </a:extLst>
              </p:cNvPr>
              <p:cNvCxnSpPr>
                <a:stCxn id="351" idx="6"/>
                <a:endCxn id="330" idx="2"/>
              </p:cNvCxnSpPr>
              <p:nvPr/>
            </p:nvCxnSpPr>
            <p:spPr>
              <a:xfrm rot="10800000" flipH="1">
                <a:off x="8202144" y="4371159"/>
                <a:ext cx="1117200" cy="24081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84" name="Google Shape;592;p6">
                <a:extLst>
                  <a:ext uri="{FF2B5EF4-FFF2-40B4-BE49-F238E27FC236}">
                    <a16:creationId xmlns:a16="http://schemas.microsoft.com/office/drawing/2014/main" id="{FE7EE32F-AE8E-D83A-9819-BD643E1F24EC}"/>
                  </a:ext>
                </a:extLst>
              </p:cNvPr>
              <p:cNvCxnSpPr>
                <a:stCxn id="352" idx="6"/>
                <a:endCxn id="330" idx="2"/>
              </p:cNvCxnSpPr>
              <p:nvPr/>
            </p:nvCxnSpPr>
            <p:spPr>
              <a:xfrm rot="10800000" flipH="1">
                <a:off x="8202144" y="4371032"/>
                <a:ext cx="1117200" cy="38823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sp>
            <p:nvSpPr>
              <p:cNvPr id="385" name="Google Shape;593;p6">
                <a:extLst>
                  <a:ext uri="{FF2B5EF4-FFF2-40B4-BE49-F238E27FC236}">
                    <a16:creationId xmlns:a16="http://schemas.microsoft.com/office/drawing/2014/main" id="{5195817D-D723-7E32-AED6-0CA2FCD34D0F}"/>
                  </a:ext>
                </a:extLst>
              </p:cNvPr>
              <p:cNvSpPr/>
              <p:nvPr/>
            </p:nvSpPr>
            <p:spPr>
              <a:xfrm>
                <a:off x="9319268" y="5687963"/>
                <a:ext cx="1046633" cy="1080291"/>
              </a:xfrm>
              <a:prstGeom prst="flowChartConnector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200" b="0" i="0" u="none" strike="noStrike" cap="none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y</a:t>
                </a:r>
                <a:r>
                  <a:rPr lang="en-US" sz="3200" b="0" i="0" u="none" strike="noStrike" cap="none" baseline="-25000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2</a:t>
                </a:r>
                <a:endParaRPr sz="3200" b="0" i="0" u="none" strike="noStrike" cap="none" baseline="-25000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386" name="Google Shape;594;p6">
                <a:extLst>
                  <a:ext uri="{FF2B5EF4-FFF2-40B4-BE49-F238E27FC236}">
                    <a16:creationId xmlns:a16="http://schemas.microsoft.com/office/drawing/2014/main" id="{02BDB51B-BEEF-8C20-ADF9-27909B883BAF}"/>
                  </a:ext>
                </a:extLst>
              </p:cNvPr>
              <p:cNvCxnSpPr>
                <a:stCxn id="349" idx="6"/>
                <a:endCxn id="385" idx="2"/>
              </p:cNvCxnSpPr>
              <p:nvPr/>
            </p:nvCxnSpPr>
            <p:spPr>
              <a:xfrm>
                <a:off x="8202144" y="3774473"/>
                <a:ext cx="1117200" cy="2453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87" name="Google Shape;595;p6">
                <a:extLst>
                  <a:ext uri="{FF2B5EF4-FFF2-40B4-BE49-F238E27FC236}">
                    <a16:creationId xmlns:a16="http://schemas.microsoft.com/office/drawing/2014/main" id="{A902EAFE-AF5E-B38D-955E-019C6562ECF4}"/>
                  </a:ext>
                </a:extLst>
              </p:cNvPr>
              <p:cNvCxnSpPr>
                <a:stCxn id="350" idx="6"/>
                <a:endCxn id="385" idx="2"/>
              </p:cNvCxnSpPr>
              <p:nvPr/>
            </p:nvCxnSpPr>
            <p:spPr>
              <a:xfrm>
                <a:off x="8202144" y="5289028"/>
                <a:ext cx="1117200" cy="9390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88" name="Google Shape;596;p6">
                <a:extLst>
                  <a:ext uri="{FF2B5EF4-FFF2-40B4-BE49-F238E27FC236}">
                    <a16:creationId xmlns:a16="http://schemas.microsoft.com/office/drawing/2014/main" id="{11D05CA4-20EC-324D-81C3-7F1922C9D142}"/>
                  </a:ext>
                </a:extLst>
              </p:cNvPr>
              <p:cNvCxnSpPr>
                <a:stCxn id="351" idx="6"/>
                <a:endCxn id="385" idx="2"/>
              </p:cNvCxnSpPr>
              <p:nvPr/>
            </p:nvCxnSpPr>
            <p:spPr>
              <a:xfrm rot="10800000" flipH="1">
                <a:off x="8202144" y="6228159"/>
                <a:ext cx="1117200" cy="5511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89" name="Google Shape;597;p6">
                <a:extLst>
                  <a:ext uri="{FF2B5EF4-FFF2-40B4-BE49-F238E27FC236}">
                    <a16:creationId xmlns:a16="http://schemas.microsoft.com/office/drawing/2014/main" id="{8B68E074-9C0A-E5AA-3BF0-6B7E81E4145A}"/>
                  </a:ext>
                </a:extLst>
              </p:cNvPr>
              <p:cNvCxnSpPr>
                <a:stCxn id="352" idx="6"/>
                <a:endCxn id="385" idx="2"/>
              </p:cNvCxnSpPr>
              <p:nvPr/>
            </p:nvCxnSpPr>
            <p:spPr>
              <a:xfrm rot="10800000" flipH="1">
                <a:off x="8202144" y="6228032"/>
                <a:ext cx="1117200" cy="20253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90" name="Google Shape;598;p6">
                <a:extLst>
                  <a:ext uri="{FF2B5EF4-FFF2-40B4-BE49-F238E27FC236}">
                    <a16:creationId xmlns:a16="http://schemas.microsoft.com/office/drawing/2014/main" id="{BAC5D973-43E9-81F2-CD92-9DAB9DAC41DD}"/>
                  </a:ext>
                </a:extLst>
              </p:cNvPr>
              <p:cNvCxnSpPr>
                <a:stCxn id="348" idx="6"/>
                <a:endCxn id="385" idx="2"/>
              </p:cNvCxnSpPr>
              <p:nvPr/>
            </p:nvCxnSpPr>
            <p:spPr>
              <a:xfrm>
                <a:off x="8202144" y="2342271"/>
                <a:ext cx="1117200" cy="38859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91" name="Google Shape;599;p6">
                <a:extLst>
                  <a:ext uri="{FF2B5EF4-FFF2-40B4-BE49-F238E27FC236}">
                    <a16:creationId xmlns:a16="http://schemas.microsoft.com/office/drawing/2014/main" id="{B64E2F6D-5C7B-50AE-461D-DFEB86750901}"/>
                  </a:ext>
                </a:extLst>
              </p:cNvPr>
              <p:cNvCxnSpPr>
                <a:stCxn id="327" idx="6"/>
                <a:endCxn id="347" idx="2"/>
              </p:cNvCxnSpPr>
              <p:nvPr/>
            </p:nvCxnSpPr>
            <p:spPr>
              <a:xfrm>
                <a:off x="3874633" y="3759835"/>
                <a:ext cx="1117200" cy="29892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sp>
          <p:nvSpPr>
            <p:cNvPr id="322" name="Google Shape;600;p6">
              <a:extLst>
                <a:ext uri="{FF2B5EF4-FFF2-40B4-BE49-F238E27FC236}">
                  <a16:creationId xmlns:a16="http://schemas.microsoft.com/office/drawing/2014/main" id="{DD90A3BB-2F24-445B-E359-0D01AA37E9F8}"/>
                </a:ext>
              </a:extLst>
            </p:cNvPr>
            <p:cNvSpPr txBox="1"/>
            <p:nvPr/>
          </p:nvSpPr>
          <p:spPr>
            <a:xfrm rot="18475899">
              <a:off x="5529819" y="918129"/>
              <a:ext cx="1036522" cy="58473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0" i="0" u="none" strike="noStrike" cap="none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W</a:t>
              </a:r>
              <a:r>
                <a:rPr lang="en-US" sz="3200" b="0" i="0" u="none" strike="noStrike" cap="none" baseline="-25000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11</a:t>
              </a:r>
              <a:endParaRPr sz="3200" baseline="-25000">
                <a:solidFill>
                  <a:srgbClr val="FF0000"/>
                </a:solidFill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3" name="Google Shape;601;p6">
              <a:extLst>
                <a:ext uri="{FF2B5EF4-FFF2-40B4-BE49-F238E27FC236}">
                  <a16:creationId xmlns:a16="http://schemas.microsoft.com/office/drawing/2014/main" id="{791AC2C9-4D1F-939E-3E21-316B2CCED68F}"/>
                </a:ext>
              </a:extLst>
            </p:cNvPr>
            <p:cNvSpPr txBox="1"/>
            <p:nvPr/>
          </p:nvSpPr>
          <p:spPr>
            <a:xfrm rot="18475899">
              <a:off x="5513650" y="1868910"/>
              <a:ext cx="1120467" cy="58473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W</a:t>
              </a:r>
              <a:r>
                <a:rPr lang="en-US" sz="3200" baseline="-25000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12</a:t>
              </a: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324" name="Google Shape;602;p6">
              <a:extLst>
                <a:ext uri="{FF2B5EF4-FFF2-40B4-BE49-F238E27FC236}">
                  <a16:creationId xmlns:a16="http://schemas.microsoft.com/office/drawing/2014/main" id="{7BA4435A-F632-7C16-81F4-FFBF80610392}"/>
                </a:ext>
              </a:extLst>
            </p:cNvPr>
            <p:cNvSpPr txBox="1"/>
            <p:nvPr/>
          </p:nvSpPr>
          <p:spPr>
            <a:xfrm rot="18475899">
              <a:off x="5569098" y="5224924"/>
              <a:ext cx="832642" cy="58477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err="1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W</a:t>
              </a:r>
              <a:r>
                <a:rPr lang="en-US" sz="3200" baseline="-25000" err="1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ij</a:t>
              </a:r>
              <a:endParaRPr sz="3200" baseline="-25000">
                <a:solidFill>
                  <a:srgbClr val="FF0000"/>
                </a:solidFill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5" name="Google Shape;600;p6">
              <a:extLst>
                <a:ext uri="{FF2B5EF4-FFF2-40B4-BE49-F238E27FC236}">
                  <a16:creationId xmlns:a16="http://schemas.microsoft.com/office/drawing/2014/main" id="{6EA22BB4-9F4A-19BC-5863-19DFB95A3B53}"/>
                </a:ext>
              </a:extLst>
            </p:cNvPr>
            <p:cNvSpPr txBox="1"/>
            <p:nvPr/>
          </p:nvSpPr>
          <p:spPr>
            <a:xfrm rot="18475899">
              <a:off x="7620143" y="634571"/>
              <a:ext cx="1117619" cy="58473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0" i="0" u="none" strike="noStrike" cap="none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W</a:t>
              </a:r>
              <a:r>
                <a:rPr lang="en-US" sz="3200" baseline="-25000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21</a:t>
              </a:r>
              <a:endParaRPr sz="3200" baseline="-25000">
                <a:solidFill>
                  <a:srgbClr val="FF0000"/>
                </a:solidFill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6" name="Google Shape;601;p6">
              <a:extLst>
                <a:ext uri="{FF2B5EF4-FFF2-40B4-BE49-F238E27FC236}">
                  <a16:creationId xmlns:a16="http://schemas.microsoft.com/office/drawing/2014/main" id="{07531846-FE48-A263-A905-E1BFD563FF1D}"/>
                </a:ext>
              </a:extLst>
            </p:cNvPr>
            <p:cNvSpPr txBox="1"/>
            <p:nvPr/>
          </p:nvSpPr>
          <p:spPr>
            <a:xfrm rot="18475899">
              <a:off x="7615844" y="1609650"/>
              <a:ext cx="1139950" cy="58473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W</a:t>
              </a:r>
              <a:r>
                <a:rPr lang="en-US" sz="3200" baseline="-25000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22</a:t>
              </a:r>
              <a:endParaRPr>
                <a:solidFill>
                  <a:srgbClr val="FF0000"/>
                </a:solidFill>
              </a:endParaRPr>
            </a:p>
          </p:txBody>
        </p:sp>
      </p:grpSp>
      <p:sp>
        <p:nvSpPr>
          <p:cNvPr id="396" name="TextBox 395">
            <a:extLst>
              <a:ext uri="{FF2B5EF4-FFF2-40B4-BE49-F238E27FC236}">
                <a16:creationId xmlns:a16="http://schemas.microsoft.com/office/drawing/2014/main" id="{13B0037C-FABD-A35B-E1E7-957280C91FA2}"/>
              </a:ext>
            </a:extLst>
          </p:cNvPr>
          <p:cNvSpPr txBox="1"/>
          <p:nvPr/>
        </p:nvSpPr>
        <p:spPr>
          <a:xfrm>
            <a:off x="7259760" y="2437884"/>
            <a:ext cx="237275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ea typeface="Calibri"/>
                <a:cs typeface="Calibri"/>
                <a:sym typeface="Calibri"/>
              </a:rPr>
              <a:t>Recommend	</a:t>
            </a:r>
            <a:endParaRPr lang="en-US" sz="2400" dirty="0"/>
          </a:p>
        </p:txBody>
      </p:sp>
      <p:sp>
        <p:nvSpPr>
          <p:cNvPr id="397" name="TextBox 396">
            <a:extLst>
              <a:ext uri="{FF2B5EF4-FFF2-40B4-BE49-F238E27FC236}">
                <a16:creationId xmlns:a16="http://schemas.microsoft.com/office/drawing/2014/main" id="{D0FF580A-CAE1-6B1C-0D1A-5D951669FB9F}"/>
              </a:ext>
            </a:extLst>
          </p:cNvPr>
          <p:cNvSpPr txBox="1"/>
          <p:nvPr/>
        </p:nvSpPr>
        <p:spPr>
          <a:xfrm>
            <a:off x="7306307" y="4050784"/>
            <a:ext cx="248198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ea typeface="Calibri"/>
                <a:cs typeface="Calibri"/>
                <a:sym typeface="Calibri"/>
              </a:rPr>
              <a:t>Not Recommend</a:t>
            </a:r>
            <a:endParaRPr lang="en-US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EBA2E1-8A3A-8F4F-CBD5-B47E58AC6F18}"/>
              </a:ext>
            </a:extLst>
          </p:cNvPr>
          <p:cNvSpPr txBox="1"/>
          <p:nvPr/>
        </p:nvSpPr>
        <p:spPr>
          <a:xfrm>
            <a:off x="9897776" y="2437884"/>
            <a:ext cx="175366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ea typeface="Calibri"/>
                <a:cs typeface="Calibri"/>
                <a:sym typeface="Calibri"/>
              </a:rPr>
              <a:t>Engaged</a:t>
            </a:r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9DF8FF-58F9-B423-C615-94E092289F18}"/>
              </a:ext>
            </a:extLst>
          </p:cNvPr>
          <p:cNvSpPr txBox="1"/>
          <p:nvPr/>
        </p:nvSpPr>
        <p:spPr>
          <a:xfrm>
            <a:off x="9944323" y="4050784"/>
            <a:ext cx="248198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ea typeface="Calibri"/>
                <a:cs typeface="Calibri"/>
                <a:sym typeface="Calibri"/>
              </a:rPr>
              <a:t>Not Engaged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04403C8-68F4-F8BF-1EC7-47B495C687D4}"/>
                  </a:ext>
                </a:extLst>
              </p:cNvPr>
              <p:cNvSpPr txBox="1"/>
              <p:nvPr/>
            </p:nvSpPr>
            <p:spPr>
              <a:xfrm>
                <a:off x="7765274" y="1500792"/>
                <a:ext cx="933476" cy="55643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baseline="0" smtClean="0">
                            <a:effectLst/>
                            <a:latin typeface="Cambria Math" panose="02040503050406030204" pitchFamily="18" charset="0"/>
                            <a:ea typeface="Malgun Gothic" panose="020B0503020000020004" pitchFamily="34" charset="-127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800" b="0" i="1" baseline="0" smtClean="0">
                            <a:effectLst/>
                            <a:latin typeface="Cambria Math" panose="02040503050406030204" pitchFamily="18" charset="0"/>
                            <a:ea typeface="Malgun Gothic" panose="020B0503020000020004" pitchFamily="34" charset="-127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800" b="0" i="1" baseline="0" smtClean="0">
                            <a:effectLst/>
                            <a:latin typeface="Cambria Math" panose="02040503050406030204" pitchFamily="18" charset="0"/>
                            <a:ea typeface="Malgun Gothic" panose="020B0503020000020004" pitchFamily="34" charset="-127"/>
                            <a:cs typeface="Times New Roman" panose="02020603050405020304" pitchFamily="18" charset="0"/>
                          </a:rPr>
                          <m:t>𝑝𝑟𝑒𝑑</m:t>
                        </m:r>
                      </m:sub>
                    </m:sSub>
                  </m:oMath>
                </a14:m>
                <a:r>
                  <a:rPr lang="en-US" sz="2800" i="1" baseline="0" dirty="0">
                    <a:effectLst/>
                    <a:latin typeface="Times New Roman" panose="02020603050405020304" pitchFamily="18" charset="0"/>
                    <a:ea typeface="Malgun Gothic" panose="020B0503020000020004" pitchFamily="34" charset="-127"/>
                    <a:cs typeface="Times New Roman" panose="02020603050405020304" pitchFamily="18" charset="0"/>
                  </a:rPr>
                  <a:t> </a:t>
                </a:r>
                <a:endParaRPr lang="en-US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04403C8-68F4-F8BF-1EC7-47B495C687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5274" y="1500792"/>
                <a:ext cx="933476" cy="55643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191C989-AEB7-FF2C-1F20-7B4606B92836}"/>
                  </a:ext>
                </a:extLst>
              </p:cNvPr>
              <p:cNvSpPr txBox="1"/>
              <p:nvPr/>
            </p:nvSpPr>
            <p:spPr>
              <a:xfrm>
                <a:off x="10016486" y="1444318"/>
                <a:ext cx="93347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baseline="0" smtClean="0">
                            <a:effectLst/>
                            <a:latin typeface="Cambria Math" panose="02040503050406030204" pitchFamily="18" charset="0"/>
                            <a:ea typeface="Malgun Gothic" panose="020B0503020000020004" pitchFamily="34" charset="-127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800" b="0" i="1" baseline="0" smtClean="0">
                            <a:effectLst/>
                            <a:latin typeface="Cambria Math" panose="02040503050406030204" pitchFamily="18" charset="0"/>
                            <a:ea typeface="Malgun Gothic" panose="020B0503020000020004" pitchFamily="34" charset="-127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800" b="0" i="1" baseline="0" smtClean="0">
                            <a:effectLst/>
                            <a:latin typeface="Cambria Math" panose="02040503050406030204" pitchFamily="18" charset="0"/>
                            <a:ea typeface="Malgun Gothic" panose="020B0503020000020004" pitchFamily="34" charset="-127"/>
                            <a:cs typeface="Times New Roman" panose="02020603050405020304" pitchFamily="18" charset="0"/>
                          </a:rPr>
                          <m:t>𝑡𝑟𝑢𝑒</m:t>
                        </m:r>
                      </m:sub>
                    </m:sSub>
                  </m:oMath>
                </a14:m>
                <a:r>
                  <a:rPr lang="en-US" sz="2800" i="1" baseline="0" dirty="0">
                    <a:effectLst/>
                    <a:latin typeface="Times New Roman" panose="02020603050405020304" pitchFamily="18" charset="0"/>
                    <a:ea typeface="Malgun Gothic" panose="020B0503020000020004" pitchFamily="34" charset="-127"/>
                    <a:cs typeface="Times New Roman" panose="02020603050405020304" pitchFamily="18" charset="0"/>
                  </a:rPr>
                  <a:t> </a:t>
                </a:r>
                <a:endParaRPr lang="en-US" sz="2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191C989-AEB7-FF2C-1F20-7B4606B928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6486" y="1444318"/>
                <a:ext cx="933476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193594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E4B7A-DC1F-6E6E-A019-031CEABCCA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Cross entropy loss for classification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07FFE7-C4E7-E4A8-7C96-D730F9806A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Binary cross entropy</a:t>
            </a:r>
          </a:p>
          <a:p>
            <a:pPr lvl="1"/>
            <a:r>
              <a:rPr lang="en-US"/>
              <a:t>After </a:t>
            </a:r>
            <a:r>
              <a:rPr lang="en-US" err="1"/>
              <a:t>softmax</a:t>
            </a:r>
            <a:endParaRPr lang="en-US"/>
          </a:p>
          <a:p>
            <a:endParaRPr lang="en-US"/>
          </a:p>
          <a:p>
            <a:endParaRPr lang="en-US"/>
          </a:p>
          <a:p>
            <a:pPr marL="0" indent="0">
              <a:buNone/>
            </a:pPr>
            <a:endParaRPr lang="en-US"/>
          </a:p>
          <a:p>
            <a:r>
              <a:rPr lang="en-US"/>
              <a:t>Multi class entropy</a:t>
            </a:r>
          </a:p>
          <a:p>
            <a:pPr lvl="1"/>
            <a:r>
              <a:rPr lang="en-US"/>
              <a:t>After </a:t>
            </a:r>
            <a:r>
              <a:rPr lang="en-US" err="1"/>
              <a:t>softmax</a:t>
            </a:r>
            <a:endParaRPr lang="en-US"/>
          </a:p>
          <a:p>
            <a:pPr marL="0" indent="0">
              <a:buNone/>
            </a:pP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7A0C39B-4B2E-7516-9180-3AB9BAF4E2A0}"/>
                  </a:ext>
                </a:extLst>
              </p:cNvPr>
              <p:cNvSpPr txBox="1"/>
              <p:nvPr/>
            </p:nvSpPr>
            <p:spPr>
              <a:xfrm>
                <a:off x="838200" y="2839450"/>
                <a:ext cx="10535742" cy="104336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𝐵𝐶𝐸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𝑡𝑟𝑢𝑒</m:t>
                              </m:r>
                            </m:sub>
                          </m:s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∗</m:t>
                          </m:r>
                          <m:func>
                            <m:func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𝑝𝑟𝑒𝑑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𝑡𝑟𝑢𝑒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⁡(1−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𝑝𝑟𝑒𝑑</m:t>
                              </m:r>
                            </m:sub>
                          </m:s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7A0C39B-4B2E-7516-9180-3AB9BAF4E2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839450"/>
                <a:ext cx="10535742" cy="104336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15BFDFD-DF00-3F50-62F0-D2A8260C3536}"/>
                  </a:ext>
                </a:extLst>
              </p:cNvPr>
              <p:cNvSpPr txBox="1"/>
              <p:nvPr/>
            </p:nvSpPr>
            <p:spPr>
              <a:xfrm>
                <a:off x="838200" y="5373852"/>
                <a:ext cx="10535742" cy="104336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𝐶𝐸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𝑡𝑟𝑢𝑒</m:t>
                              </m:r>
                            </m:sub>
                          </m:s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∗</m:t>
                          </m:r>
                          <m:func>
                            <m:func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𝑝𝑟𝑒𝑑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15BFDFD-DF00-3F50-62F0-D2A8260C35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373852"/>
                <a:ext cx="10535742" cy="104336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795373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Understanding softmax and the negative log-likelihood">
            <a:extLst>
              <a:ext uri="{FF2B5EF4-FFF2-40B4-BE49-F238E27FC236}">
                <a16:creationId xmlns:a16="http://schemas.microsoft.com/office/drawing/2014/main" id="{C75D500D-3945-D403-560B-F8A5C4DD7A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4421" y="147889"/>
            <a:ext cx="8860229" cy="6589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79520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1BF04A70-2CE2-C60E-598C-E67205ACF0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4580" y="0"/>
            <a:ext cx="8253662" cy="6658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93661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5E0747-F96A-8849-4F2D-78685215FE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E75DD9-2D38-7970-DD3A-A91A62FFF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Weight update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FB2FF93-3FDC-2857-30F6-5447E07C6BCF}"/>
                  </a:ext>
                </a:extLst>
              </p:cNvPr>
              <p:cNvSpPr txBox="1"/>
              <p:nvPr/>
            </p:nvSpPr>
            <p:spPr>
              <a:xfrm>
                <a:off x="5242291" y="6123941"/>
                <a:ext cx="4388384" cy="5878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 algn="ctr" defTabSz="685800">
                  <a:lnSpc>
                    <a:spcPct val="115000"/>
                  </a:lnSpc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dirty="0" smtClean="0">
                          <a:latin typeface="Cambria Math" panose="02040503050406030204" pitchFamily="18" charset="0"/>
                        </a:rPr>
                        <m:t>𝒏𝒆𝒘</m:t>
                      </m:r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⃗"/>
                          <m:ctrlPr>
                            <a:rPr lang="en-US" sz="280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acc>
                      <m:r>
                        <a:rPr lang="en-US" sz="2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𝒐𝒍𝒅</m:t>
                      </m:r>
                      <m:r>
                        <a:rPr lang="en-US" sz="2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⃗"/>
                          <m:ctrlPr>
                            <a:rPr lang="en-US" sz="2800" i="1" dirty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acc>
                      <m:r>
                        <a:rPr lang="en-US" sz="2800" b="0" i="0" dirty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sz="2800" b="0" i="0" dirty="0" smtClean="0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𝐿𝑅</m:t>
                      </m:r>
                    </m:oMath>
                  </m:oMathPara>
                </a14:m>
                <a:endParaRPr lang="en-US" sz="2800" b="0" i="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FB2FF93-3FDC-2857-30F6-5447E07C6B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2291" y="6123941"/>
                <a:ext cx="4388384" cy="58785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Google Shape;538;p6">
            <a:extLst>
              <a:ext uri="{FF2B5EF4-FFF2-40B4-BE49-F238E27FC236}">
                <a16:creationId xmlns:a16="http://schemas.microsoft.com/office/drawing/2014/main" id="{1F3C3D18-D84A-50E4-1363-7DC97A96EF7E}"/>
              </a:ext>
            </a:extLst>
          </p:cNvPr>
          <p:cNvSpPr/>
          <p:nvPr/>
        </p:nvSpPr>
        <p:spPr>
          <a:xfrm>
            <a:off x="11198315" y="1913404"/>
            <a:ext cx="726643" cy="750011"/>
          </a:xfrm>
          <a:prstGeom prst="flowChartConnector">
            <a:avLst/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>
                <a:solidFill>
                  <a:schemeClr val="lt1"/>
                </a:solidFill>
                <a:ea typeface="Calibri"/>
                <a:cs typeface="Calibri"/>
                <a:sym typeface="Calibri"/>
              </a:rPr>
              <a:t>y</a:t>
            </a:r>
            <a:r>
              <a:rPr lang="en-US" sz="2000" b="0" i="0" u="none" strike="noStrike" cap="none" baseline="-25000" dirty="0">
                <a:solidFill>
                  <a:schemeClr val="lt1"/>
                </a:solidFill>
                <a:ea typeface="Calibri"/>
                <a:cs typeface="Calibri"/>
                <a:sym typeface="Calibri"/>
              </a:rPr>
              <a:t>1_true</a:t>
            </a:r>
            <a:endParaRPr sz="2000" b="0" i="0" u="none" strike="noStrike" cap="none" baseline="-25000" dirty="0">
              <a:solidFill>
                <a:schemeClr val="lt1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78" name="Google Shape;593;p6">
            <a:extLst>
              <a:ext uri="{FF2B5EF4-FFF2-40B4-BE49-F238E27FC236}">
                <a16:creationId xmlns:a16="http://schemas.microsoft.com/office/drawing/2014/main" id="{2A243820-C107-421F-2EF7-6BD2C0D3CC5E}"/>
              </a:ext>
            </a:extLst>
          </p:cNvPr>
          <p:cNvSpPr/>
          <p:nvPr/>
        </p:nvSpPr>
        <p:spPr>
          <a:xfrm>
            <a:off x="11198315" y="3202702"/>
            <a:ext cx="726643" cy="750011"/>
          </a:xfrm>
          <a:prstGeom prst="flowChartConnector">
            <a:avLst/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ea typeface="Calibri"/>
                <a:cs typeface="Calibri"/>
                <a:sym typeface="Calibri"/>
              </a:rPr>
              <a:t>y</a:t>
            </a:r>
            <a:r>
              <a:rPr lang="en-US" sz="2000" b="0" i="0" u="none" strike="noStrike" cap="none" baseline="-25000">
                <a:solidFill>
                  <a:schemeClr val="lt1"/>
                </a:solidFill>
                <a:ea typeface="Calibri"/>
                <a:cs typeface="Calibri"/>
                <a:sym typeface="Calibri"/>
              </a:rPr>
              <a:t>2_true</a:t>
            </a:r>
            <a:endParaRPr sz="2000" b="0" i="0" u="none" strike="noStrike" cap="none" baseline="-25000">
              <a:solidFill>
                <a:schemeClr val="lt1"/>
              </a:solidFill>
              <a:ea typeface="Calibri"/>
              <a:cs typeface="Calibri"/>
              <a:sym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991A598F-892B-97A9-4157-BC67EA7F28DA}"/>
                  </a:ext>
                </a:extLst>
              </p:cNvPr>
              <p:cNvSpPr txBox="1"/>
              <p:nvPr/>
            </p:nvSpPr>
            <p:spPr>
              <a:xfrm>
                <a:off x="9600832" y="2601025"/>
                <a:ext cx="2193127" cy="5878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 algn="ctr" defTabSz="685800">
                  <a:lnSpc>
                    <a:spcPct val="115000"/>
                  </a:lnSpc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𝑙𝑜𝑠𝑠</m:t>
                      </m:r>
                    </m:oMath>
                  </m:oMathPara>
                </a14:m>
                <a:endParaRPr lang="en-US" sz="2800" b="0" i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991A598F-892B-97A9-4157-BC67EA7F28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0832" y="2601025"/>
                <a:ext cx="2193127" cy="58785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0" name="Arrow: Right 79">
            <a:extLst>
              <a:ext uri="{FF2B5EF4-FFF2-40B4-BE49-F238E27FC236}">
                <a16:creationId xmlns:a16="http://schemas.microsoft.com/office/drawing/2014/main" id="{6B97AA43-EFA9-FEB9-DE63-99E0F1BBA340}"/>
              </a:ext>
            </a:extLst>
          </p:cNvPr>
          <p:cNvSpPr/>
          <p:nvPr/>
        </p:nvSpPr>
        <p:spPr>
          <a:xfrm rot="10800000">
            <a:off x="6096000" y="5522495"/>
            <a:ext cx="2562726" cy="51318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9BC36125-FE24-DD6F-DCA6-51FF090EB831}"/>
              </a:ext>
            </a:extLst>
          </p:cNvPr>
          <p:cNvGrpSpPr/>
          <p:nvPr/>
        </p:nvGrpSpPr>
        <p:grpSpPr>
          <a:xfrm>
            <a:off x="4760677" y="499205"/>
            <a:ext cx="5233320" cy="4859969"/>
            <a:chOff x="4781202" y="311571"/>
            <a:chExt cx="6722937" cy="6243315"/>
          </a:xfrm>
        </p:grpSpPr>
        <p:grpSp>
          <p:nvGrpSpPr>
            <p:cNvPr id="82" name="Google Shape;534;p6">
              <a:extLst>
                <a:ext uri="{FF2B5EF4-FFF2-40B4-BE49-F238E27FC236}">
                  <a16:creationId xmlns:a16="http://schemas.microsoft.com/office/drawing/2014/main" id="{AD8C4D69-B718-6238-3F67-BF83C5B96103}"/>
                </a:ext>
              </a:extLst>
            </p:cNvPr>
            <p:cNvGrpSpPr/>
            <p:nvPr/>
          </p:nvGrpSpPr>
          <p:grpSpPr>
            <a:xfrm>
              <a:off x="4781202" y="311571"/>
              <a:ext cx="6722937" cy="6243315"/>
              <a:chOff x="2828000" y="1793338"/>
              <a:chExt cx="7537901" cy="7000139"/>
            </a:xfrm>
          </p:grpSpPr>
          <p:sp>
            <p:nvSpPr>
              <p:cNvPr id="88" name="Google Shape;535;p6">
                <a:extLst>
                  <a:ext uri="{FF2B5EF4-FFF2-40B4-BE49-F238E27FC236}">
                    <a16:creationId xmlns:a16="http://schemas.microsoft.com/office/drawing/2014/main" id="{F40A6A20-4C38-CB17-9022-DE50CE6E7BF7}"/>
                  </a:ext>
                </a:extLst>
              </p:cNvPr>
              <p:cNvSpPr/>
              <p:nvPr/>
            </p:nvSpPr>
            <p:spPr>
              <a:xfrm>
                <a:off x="2828000" y="3219689"/>
                <a:ext cx="1046633" cy="1080291"/>
              </a:xfrm>
              <a:prstGeom prst="flowChartConnector">
                <a:avLst/>
              </a:prstGeom>
              <a:solidFill>
                <a:schemeClr val="accent6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b="0" i="0" u="none" strike="noStrike" cap="none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x</a:t>
                </a:r>
                <a:r>
                  <a:rPr lang="en-US" sz="2000" b="0" i="0" u="none" strike="noStrike" cap="none" baseline="-25000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1</a:t>
                </a:r>
                <a:endParaRPr sz="2000" b="0" i="0" u="none" strike="noStrike" cap="none" baseline="-25000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" name="Google Shape;536;p6">
                <a:extLst>
                  <a:ext uri="{FF2B5EF4-FFF2-40B4-BE49-F238E27FC236}">
                    <a16:creationId xmlns:a16="http://schemas.microsoft.com/office/drawing/2014/main" id="{1244AB12-89AF-DFA3-8579-C65C76574C26}"/>
                  </a:ext>
                </a:extLst>
              </p:cNvPr>
              <p:cNvSpPr/>
              <p:nvPr/>
            </p:nvSpPr>
            <p:spPr>
              <a:xfrm>
                <a:off x="2828000" y="4725399"/>
                <a:ext cx="1046633" cy="1080291"/>
              </a:xfrm>
              <a:prstGeom prst="flowChartConnector">
                <a:avLst/>
              </a:prstGeom>
              <a:solidFill>
                <a:schemeClr val="accent6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b="0" i="0" u="none" strike="noStrike" cap="none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x</a:t>
                </a:r>
                <a:r>
                  <a:rPr lang="en-US" sz="2000" b="0" i="0" u="none" strike="noStrike" cap="none" baseline="-25000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2</a:t>
                </a:r>
                <a:endParaRPr sz="2000" b="0" i="0" u="none" strike="noStrike" cap="none" baseline="-25000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" name="Google Shape;537;p6">
                <a:extLst>
                  <a:ext uri="{FF2B5EF4-FFF2-40B4-BE49-F238E27FC236}">
                    <a16:creationId xmlns:a16="http://schemas.microsoft.com/office/drawing/2014/main" id="{289038DA-BA3A-5013-40C3-AF005AD20A94}"/>
                  </a:ext>
                </a:extLst>
              </p:cNvPr>
              <p:cNvSpPr/>
              <p:nvPr/>
            </p:nvSpPr>
            <p:spPr>
              <a:xfrm>
                <a:off x="2828000" y="6209029"/>
                <a:ext cx="1046633" cy="1080291"/>
              </a:xfrm>
              <a:prstGeom prst="flowChartConnector">
                <a:avLst/>
              </a:prstGeom>
              <a:solidFill>
                <a:schemeClr val="accent6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 b="0" i="0" u="none" strike="noStrike" cap="none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" name="Google Shape;538;p6">
                <a:extLst>
                  <a:ext uri="{FF2B5EF4-FFF2-40B4-BE49-F238E27FC236}">
                    <a16:creationId xmlns:a16="http://schemas.microsoft.com/office/drawing/2014/main" id="{CF9642FC-688A-8926-EF46-E17850080839}"/>
                  </a:ext>
                </a:extLst>
              </p:cNvPr>
              <p:cNvSpPr/>
              <p:nvPr/>
            </p:nvSpPr>
            <p:spPr>
              <a:xfrm>
                <a:off x="9319268" y="3830902"/>
                <a:ext cx="1046633" cy="1080291"/>
              </a:xfrm>
              <a:prstGeom prst="flowChartConnector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b="0" i="0" u="none" strike="noStrike" cap="none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y</a:t>
                </a:r>
                <a:r>
                  <a:rPr lang="en-US" sz="2000" b="0" i="0" u="none" strike="noStrike" cap="none" baseline="-25000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1</a:t>
                </a:r>
                <a:endParaRPr sz="2000" b="0" i="0" u="none" strike="noStrike" cap="none" baseline="-25000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92" name="Google Shape;539;p6">
                <a:extLst>
                  <a:ext uri="{FF2B5EF4-FFF2-40B4-BE49-F238E27FC236}">
                    <a16:creationId xmlns:a16="http://schemas.microsoft.com/office/drawing/2014/main" id="{8C3BAF88-3BB6-6EE3-7F60-6ACBC682723F}"/>
                  </a:ext>
                </a:extLst>
              </p:cNvPr>
              <p:cNvCxnSpPr>
                <a:cxnSpLocks/>
                <a:stCxn id="88" idx="6"/>
                <a:endCxn id="106" idx="2"/>
              </p:cNvCxnSpPr>
              <p:nvPr/>
            </p:nvCxnSpPr>
            <p:spPr>
              <a:xfrm>
                <a:off x="3874633" y="3759835"/>
                <a:ext cx="1117200" cy="60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93" name="Google Shape;541;p6">
                <a:extLst>
                  <a:ext uri="{FF2B5EF4-FFF2-40B4-BE49-F238E27FC236}">
                    <a16:creationId xmlns:a16="http://schemas.microsoft.com/office/drawing/2014/main" id="{21F9276E-697C-36E2-8FC2-FF38DE7B3A3D}"/>
                  </a:ext>
                </a:extLst>
              </p:cNvPr>
              <p:cNvCxnSpPr>
                <a:cxnSpLocks/>
                <a:stCxn id="89" idx="6"/>
                <a:endCxn id="107" idx="2"/>
              </p:cNvCxnSpPr>
              <p:nvPr/>
            </p:nvCxnSpPr>
            <p:spPr>
              <a:xfrm rot="10800000" flipH="1">
                <a:off x="3874633" y="5222645"/>
                <a:ext cx="1117200" cy="429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94" name="Google Shape;543;p6">
                <a:extLst>
                  <a:ext uri="{FF2B5EF4-FFF2-40B4-BE49-F238E27FC236}">
                    <a16:creationId xmlns:a16="http://schemas.microsoft.com/office/drawing/2014/main" id="{48243359-8675-A483-A8F3-114C832F6EA7}"/>
                  </a:ext>
                </a:extLst>
              </p:cNvPr>
              <p:cNvCxnSpPr>
                <a:cxnSpLocks/>
                <a:stCxn id="90" idx="6"/>
                <a:endCxn id="108" idx="2"/>
              </p:cNvCxnSpPr>
              <p:nvPr/>
            </p:nvCxnSpPr>
            <p:spPr>
              <a:xfrm>
                <a:off x="3874633" y="6749174"/>
                <a:ext cx="11172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95" name="Google Shape;545;p6">
                <a:extLst>
                  <a:ext uri="{FF2B5EF4-FFF2-40B4-BE49-F238E27FC236}">
                    <a16:creationId xmlns:a16="http://schemas.microsoft.com/office/drawing/2014/main" id="{E350BB9A-FE6B-E929-EA02-B74A9847118F}"/>
                  </a:ext>
                </a:extLst>
              </p:cNvPr>
              <p:cNvCxnSpPr>
                <a:cxnSpLocks/>
                <a:stCxn id="88" idx="6"/>
                <a:endCxn id="129" idx="2"/>
              </p:cNvCxnSpPr>
              <p:nvPr/>
            </p:nvCxnSpPr>
            <p:spPr>
              <a:xfrm rot="10800000" flipH="1">
                <a:off x="3874633" y="2333335"/>
                <a:ext cx="1117200" cy="1426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96" name="Google Shape;547;p6">
                <a:extLst>
                  <a:ext uri="{FF2B5EF4-FFF2-40B4-BE49-F238E27FC236}">
                    <a16:creationId xmlns:a16="http://schemas.microsoft.com/office/drawing/2014/main" id="{29CC4858-660F-E6AA-3DE7-B46D1147644C}"/>
                  </a:ext>
                </a:extLst>
              </p:cNvPr>
              <p:cNvCxnSpPr>
                <a:cxnSpLocks/>
                <a:stCxn id="88" idx="6"/>
                <a:endCxn id="107" idx="2"/>
              </p:cNvCxnSpPr>
              <p:nvPr/>
            </p:nvCxnSpPr>
            <p:spPr>
              <a:xfrm>
                <a:off x="3874633" y="3759835"/>
                <a:ext cx="1117200" cy="14628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97" name="Google Shape;548;p6">
                <a:extLst>
                  <a:ext uri="{FF2B5EF4-FFF2-40B4-BE49-F238E27FC236}">
                    <a16:creationId xmlns:a16="http://schemas.microsoft.com/office/drawing/2014/main" id="{777E52F0-E169-B457-33C2-03DABBE226C8}"/>
                  </a:ext>
                </a:extLst>
              </p:cNvPr>
              <p:cNvCxnSpPr>
                <a:cxnSpLocks/>
                <a:stCxn id="88" idx="6"/>
                <a:endCxn id="130" idx="2"/>
              </p:cNvCxnSpPr>
              <p:nvPr/>
            </p:nvCxnSpPr>
            <p:spPr>
              <a:xfrm>
                <a:off x="3874633" y="3759835"/>
                <a:ext cx="1117200" cy="4484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98" name="Google Shape;550;p6">
                <a:extLst>
                  <a:ext uri="{FF2B5EF4-FFF2-40B4-BE49-F238E27FC236}">
                    <a16:creationId xmlns:a16="http://schemas.microsoft.com/office/drawing/2014/main" id="{01313AE0-90E9-F5B9-4485-58AF0CD07064}"/>
                  </a:ext>
                </a:extLst>
              </p:cNvPr>
              <p:cNvCxnSpPr>
                <a:cxnSpLocks/>
                <a:stCxn id="89" idx="6"/>
                <a:endCxn id="106" idx="2"/>
              </p:cNvCxnSpPr>
              <p:nvPr/>
            </p:nvCxnSpPr>
            <p:spPr>
              <a:xfrm rot="10800000" flipH="1">
                <a:off x="3874633" y="3765545"/>
                <a:ext cx="1117200" cy="15000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99" name="Google Shape;551;p6">
                <a:extLst>
                  <a:ext uri="{FF2B5EF4-FFF2-40B4-BE49-F238E27FC236}">
                    <a16:creationId xmlns:a16="http://schemas.microsoft.com/office/drawing/2014/main" id="{C16CED6F-EA59-BA55-0EE9-25385A215062}"/>
                  </a:ext>
                </a:extLst>
              </p:cNvPr>
              <p:cNvCxnSpPr>
                <a:cxnSpLocks/>
                <a:stCxn id="89" idx="6"/>
                <a:endCxn id="129" idx="2"/>
              </p:cNvCxnSpPr>
              <p:nvPr/>
            </p:nvCxnSpPr>
            <p:spPr>
              <a:xfrm rot="10800000" flipH="1">
                <a:off x="3874633" y="2333345"/>
                <a:ext cx="1117200" cy="29322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00" name="Google Shape;552;p6">
                <a:extLst>
                  <a:ext uri="{FF2B5EF4-FFF2-40B4-BE49-F238E27FC236}">
                    <a16:creationId xmlns:a16="http://schemas.microsoft.com/office/drawing/2014/main" id="{488220CE-CC06-0C77-2EA5-7542DD4D3538}"/>
                  </a:ext>
                </a:extLst>
              </p:cNvPr>
              <p:cNvCxnSpPr>
                <a:cxnSpLocks/>
                <a:stCxn id="89" idx="6"/>
                <a:endCxn id="108" idx="2"/>
              </p:cNvCxnSpPr>
              <p:nvPr/>
            </p:nvCxnSpPr>
            <p:spPr>
              <a:xfrm>
                <a:off x="3874633" y="5265544"/>
                <a:ext cx="1117200" cy="1483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01" name="Google Shape;553;p6">
                <a:extLst>
                  <a:ext uri="{FF2B5EF4-FFF2-40B4-BE49-F238E27FC236}">
                    <a16:creationId xmlns:a16="http://schemas.microsoft.com/office/drawing/2014/main" id="{4EABDCA5-9ACE-47C7-878D-79BD7EB9C10D}"/>
                  </a:ext>
                </a:extLst>
              </p:cNvPr>
              <p:cNvCxnSpPr>
                <a:cxnSpLocks/>
                <a:stCxn id="89" idx="6"/>
                <a:endCxn id="130" idx="2"/>
              </p:cNvCxnSpPr>
              <p:nvPr/>
            </p:nvCxnSpPr>
            <p:spPr>
              <a:xfrm>
                <a:off x="3874633" y="5265545"/>
                <a:ext cx="1117200" cy="2978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02" name="Google Shape;554;p6">
                <a:extLst>
                  <a:ext uri="{FF2B5EF4-FFF2-40B4-BE49-F238E27FC236}">
                    <a16:creationId xmlns:a16="http://schemas.microsoft.com/office/drawing/2014/main" id="{791F6D65-8A23-190B-AF31-DB7E04B35B4E}"/>
                  </a:ext>
                </a:extLst>
              </p:cNvPr>
              <p:cNvCxnSpPr>
                <a:cxnSpLocks/>
                <a:stCxn id="90" idx="6"/>
                <a:endCxn id="129" idx="2"/>
              </p:cNvCxnSpPr>
              <p:nvPr/>
            </p:nvCxnSpPr>
            <p:spPr>
              <a:xfrm rot="10800000" flipH="1">
                <a:off x="3874633" y="2333474"/>
                <a:ext cx="1117200" cy="4415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03" name="Google Shape;555;p6">
                <a:extLst>
                  <a:ext uri="{FF2B5EF4-FFF2-40B4-BE49-F238E27FC236}">
                    <a16:creationId xmlns:a16="http://schemas.microsoft.com/office/drawing/2014/main" id="{AA39BD7C-68BA-3DB4-E815-6161BDDEAC52}"/>
                  </a:ext>
                </a:extLst>
              </p:cNvPr>
              <p:cNvCxnSpPr>
                <a:cxnSpLocks/>
                <a:stCxn id="90" idx="6"/>
                <a:endCxn id="106" idx="2"/>
              </p:cNvCxnSpPr>
              <p:nvPr/>
            </p:nvCxnSpPr>
            <p:spPr>
              <a:xfrm rot="10800000" flipH="1">
                <a:off x="3874633" y="3765674"/>
                <a:ext cx="1117200" cy="2983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04" name="Google Shape;556;p6">
                <a:extLst>
                  <a:ext uri="{FF2B5EF4-FFF2-40B4-BE49-F238E27FC236}">
                    <a16:creationId xmlns:a16="http://schemas.microsoft.com/office/drawing/2014/main" id="{1A3D1218-8CB7-D0F9-1ABA-D9BF516C7196}"/>
                  </a:ext>
                </a:extLst>
              </p:cNvPr>
              <p:cNvCxnSpPr>
                <a:cxnSpLocks/>
                <a:stCxn id="90" idx="6"/>
                <a:endCxn id="107" idx="2"/>
              </p:cNvCxnSpPr>
              <p:nvPr/>
            </p:nvCxnSpPr>
            <p:spPr>
              <a:xfrm rot="10800000" flipH="1">
                <a:off x="3874633" y="5222474"/>
                <a:ext cx="1117200" cy="1526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05" name="Google Shape;557;p6">
                <a:extLst>
                  <a:ext uri="{FF2B5EF4-FFF2-40B4-BE49-F238E27FC236}">
                    <a16:creationId xmlns:a16="http://schemas.microsoft.com/office/drawing/2014/main" id="{57B79A65-535F-FC1B-62A4-57E00C0EBCF2}"/>
                  </a:ext>
                </a:extLst>
              </p:cNvPr>
              <p:cNvCxnSpPr>
                <a:cxnSpLocks/>
                <a:stCxn id="90" idx="6"/>
                <a:endCxn id="130" idx="2"/>
              </p:cNvCxnSpPr>
              <p:nvPr/>
            </p:nvCxnSpPr>
            <p:spPr>
              <a:xfrm>
                <a:off x="3874633" y="6749174"/>
                <a:ext cx="1117200" cy="14952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sp>
            <p:nvSpPr>
              <p:cNvPr id="106" name="Google Shape;540;p6">
                <a:extLst>
                  <a:ext uri="{FF2B5EF4-FFF2-40B4-BE49-F238E27FC236}">
                    <a16:creationId xmlns:a16="http://schemas.microsoft.com/office/drawing/2014/main" id="{0871980B-3612-F069-2507-BBFEDEBDF1AB}"/>
                  </a:ext>
                </a:extLst>
              </p:cNvPr>
              <p:cNvSpPr/>
              <p:nvPr/>
            </p:nvSpPr>
            <p:spPr>
              <a:xfrm>
                <a:off x="4991756" y="3225541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b="0" i="0" u="none" strike="noStrike" cap="none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H</a:t>
                </a:r>
                <a:r>
                  <a:rPr lang="en-US" sz="2000" b="0" i="0" u="none" strike="noStrike" cap="none" baseline="-25000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2</a:t>
                </a:r>
                <a:endParaRPr sz="2000" b="0" i="0" u="none" strike="noStrike" cap="none" baseline="-25000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" name="Google Shape;542;p6">
                <a:extLst>
                  <a:ext uri="{FF2B5EF4-FFF2-40B4-BE49-F238E27FC236}">
                    <a16:creationId xmlns:a16="http://schemas.microsoft.com/office/drawing/2014/main" id="{EBA134C5-6A0B-5854-738B-914BF9E05443}"/>
                  </a:ext>
                </a:extLst>
              </p:cNvPr>
              <p:cNvSpPr/>
              <p:nvPr/>
            </p:nvSpPr>
            <p:spPr>
              <a:xfrm>
                <a:off x="4991756" y="4682392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 b="0" i="0" u="none" strike="noStrike" cap="none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" name="Google Shape;544;p6">
                <a:extLst>
                  <a:ext uri="{FF2B5EF4-FFF2-40B4-BE49-F238E27FC236}">
                    <a16:creationId xmlns:a16="http://schemas.microsoft.com/office/drawing/2014/main" id="{5FEE58C7-4FE2-F260-1912-3151F0E84762}"/>
                  </a:ext>
                </a:extLst>
              </p:cNvPr>
              <p:cNvSpPr/>
              <p:nvPr/>
            </p:nvSpPr>
            <p:spPr>
              <a:xfrm>
                <a:off x="4991756" y="6209030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 b="0" i="0" u="none" strike="noStrike" cap="none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" name="Google Shape;558;p6">
                <a:extLst>
                  <a:ext uri="{FF2B5EF4-FFF2-40B4-BE49-F238E27FC236}">
                    <a16:creationId xmlns:a16="http://schemas.microsoft.com/office/drawing/2014/main" id="{000E8C5B-DF63-10AF-E557-D7CDE869FE0D}"/>
                  </a:ext>
                </a:extLst>
              </p:cNvPr>
              <p:cNvSpPr/>
              <p:nvPr/>
            </p:nvSpPr>
            <p:spPr>
              <a:xfrm>
                <a:off x="7155511" y="1802126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b="0" i="0" u="none" strike="noStrike" cap="none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H</a:t>
                </a:r>
                <a:endParaRPr sz="2000" b="0" i="0" u="none" strike="noStrike" cap="none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" name="Google Shape;559;p6">
                <a:extLst>
                  <a:ext uri="{FF2B5EF4-FFF2-40B4-BE49-F238E27FC236}">
                    <a16:creationId xmlns:a16="http://schemas.microsoft.com/office/drawing/2014/main" id="{EF2E8FFD-5BC5-5DFB-B53C-1280645A89BC}"/>
                  </a:ext>
                </a:extLst>
              </p:cNvPr>
              <p:cNvSpPr/>
              <p:nvPr/>
            </p:nvSpPr>
            <p:spPr>
              <a:xfrm>
                <a:off x="7155511" y="3234327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 b="0" i="0" u="none" strike="noStrike" cap="none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" name="Google Shape;560;p6">
                <a:extLst>
                  <a:ext uri="{FF2B5EF4-FFF2-40B4-BE49-F238E27FC236}">
                    <a16:creationId xmlns:a16="http://schemas.microsoft.com/office/drawing/2014/main" id="{BF9879F0-FEEF-6FCD-BD61-290B36E603E2}"/>
                  </a:ext>
                </a:extLst>
              </p:cNvPr>
              <p:cNvSpPr/>
              <p:nvPr/>
            </p:nvSpPr>
            <p:spPr>
              <a:xfrm>
                <a:off x="7155511" y="4748882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 b="0" i="0" u="none" strike="noStrike" cap="none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" name="Google Shape;561;p6">
                <a:extLst>
                  <a:ext uri="{FF2B5EF4-FFF2-40B4-BE49-F238E27FC236}">
                    <a16:creationId xmlns:a16="http://schemas.microsoft.com/office/drawing/2014/main" id="{666F2191-82DA-39A8-A074-04FCB6612021}"/>
                  </a:ext>
                </a:extLst>
              </p:cNvPr>
              <p:cNvSpPr/>
              <p:nvPr/>
            </p:nvSpPr>
            <p:spPr>
              <a:xfrm>
                <a:off x="7155511" y="6239113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 b="0" i="0" u="none" strike="noStrike" cap="none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" name="Google Shape;562;p6">
                <a:extLst>
                  <a:ext uri="{FF2B5EF4-FFF2-40B4-BE49-F238E27FC236}">
                    <a16:creationId xmlns:a16="http://schemas.microsoft.com/office/drawing/2014/main" id="{43D6E91B-D472-14BF-BF8F-180027C5974D}"/>
                  </a:ext>
                </a:extLst>
              </p:cNvPr>
              <p:cNvSpPr/>
              <p:nvPr/>
            </p:nvSpPr>
            <p:spPr>
              <a:xfrm>
                <a:off x="7155511" y="7713186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 b="0" i="0" u="none" strike="noStrike" cap="none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14" name="Google Shape;563;p6">
                <a:extLst>
                  <a:ext uri="{FF2B5EF4-FFF2-40B4-BE49-F238E27FC236}">
                    <a16:creationId xmlns:a16="http://schemas.microsoft.com/office/drawing/2014/main" id="{51C5E181-9838-A8CA-87F0-4EA35491CE16}"/>
                  </a:ext>
                </a:extLst>
              </p:cNvPr>
              <p:cNvCxnSpPr>
                <a:cxnSpLocks/>
                <a:stCxn id="106" idx="6"/>
                <a:endCxn id="110" idx="2"/>
              </p:cNvCxnSpPr>
              <p:nvPr/>
            </p:nvCxnSpPr>
            <p:spPr>
              <a:xfrm>
                <a:off x="6038389" y="3765687"/>
                <a:ext cx="1117200" cy="8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15" name="Google Shape;564;p6">
                <a:extLst>
                  <a:ext uri="{FF2B5EF4-FFF2-40B4-BE49-F238E27FC236}">
                    <a16:creationId xmlns:a16="http://schemas.microsoft.com/office/drawing/2014/main" id="{FC242674-792F-8F88-C7F8-3D0ADB902179}"/>
                  </a:ext>
                </a:extLst>
              </p:cNvPr>
              <p:cNvCxnSpPr>
                <a:cxnSpLocks/>
                <a:stCxn id="107" idx="6"/>
                <a:endCxn id="111" idx="2"/>
              </p:cNvCxnSpPr>
              <p:nvPr/>
            </p:nvCxnSpPr>
            <p:spPr>
              <a:xfrm>
                <a:off x="6038389" y="5222538"/>
                <a:ext cx="1117200" cy="666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16" name="Google Shape;565;p6">
                <a:extLst>
                  <a:ext uri="{FF2B5EF4-FFF2-40B4-BE49-F238E27FC236}">
                    <a16:creationId xmlns:a16="http://schemas.microsoft.com/office/drawing/2014/main" id="{3C860F6B-4912-394C-B054-1272519DF778}"/>
                  </a:ext>
                </a:extLst>
              </p:cNvPr>
              <p:cNvCxnSpPr>
                <a:cxnSpLocks/>
                <a:stCxn id="108" idx="6"/>
                <a:endCxn id="112" idx="2"/>
              </p:cNvCxnSpPr>
              <p:nvPr/>
            </p:nvCxnSpPr>
            <p:spPr>
              <a:xfrm>
                <a:off x="6038389" y="6749176"/>
                <a:ext cx="1117200" cy="300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17" name="Google Shape;566;p6">
                <a:extLst>
                  <a:ext uri="{FF2B5EF4-FFF2-40B4-BE49-F238E27FC236}">
                    <a16:creationId xmlns:a16="http://schemas.microsoft.com/office/drawing/2014/main" id="{C6C0B138-C76B-C906-68B1-0BA573C841E9}"/>
                  </a:ext>
                </a:extLst>
              </p:cNvPr>
              <p:cNvCxnSpPr>
                <a:cxnSpLocks/>
                <a:stCxn id="106" idx="6"/>
                <a:endCxn id="109" idx="2"/>
              </p:cNvCxnSpPr>
              <p:nvPr/>
            </p:nvCxnSpPr>
            <p:spPr>
              <a:xfrm rot="10800000" flipH="1">
                <a:off x="6038389" y="2342187"/>
                <a:ext cx="1117200" cy="1423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18" name="Google Shape;567;p6">
                <a:extLst>
                  <a:ext uri="{FF2B5EF4-FFF2-40B4-BE49-F238E27FC236}">
                    <a16:creationId xmlns:a16="http://schemas.microsoft.com/office/drawing/2014/main" id="{1CB05A98-5D70-371E-1E72-2B5A8CC876E4}"/>
                  </a:ext>
                </a:extLst>
              </p:cNvPr>
              <p:cNvCxnSpPr>
                <a:cxnSpLocks/>
                <a:stCxn id="106" idx="6"/>
                <a:endCxn id="111" idx="2"/>
              </p:cNvCxnSpPr>
              <p:nvPr/>
            </p:nvCxnSpPr>
            <p:spPr>
              <a:xfrm>
                <a:off x="6038389" y="3765687"/>
                <a:ext cx="1117200" cy="1523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19" name="Google Shape;568;p6">
                <a:extLst>
                  <a:ext uri="{FF2B5EF4-FFF2-40B4-BE49-F238E27FC236}">
                    <a16:creationId xmlns:a16="http://schemas.microsoft.com/office/drawing/2014/main" id="{9A6F72A6-7909-7AD8-519E-A29FF596EB4D}"/>
                  </a:ext>
                </a:extLst>
              </p:cNvPr>
              <p:cNvCxnSpPr>
                <a:cxnSpLocks/>
                <a:stCxn id="106" idx="6"/>
                <a:endCxn id="112" idx="2"/>
              </p:cNvCxnSpPr>
              <p:nvPr/>
            </p:nvCxnSpPr>
            <p:spPr>
              <a:xfrm>
                <a:off x="6038389" y="3765687"/>
                <a:ext cx="1117200" cy="3013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20" name="Google Shape;569;p6">
                <a:extLst>
                  <a:ext uri="{FF2B5EF4-FFF2-40B4-BE49-F238E27FC236}">
                    <a16:creationId xmlns:a16="http://schemas.microsoft.com/office/drawing/2014/main" id="{53CA5A04-F24B-876E-5A1B-39F7D4428295}"/>
                  </a:ext>
                </a:extLst>
              </p:cNvPr>
              <p:cNvCxnSpPr>
                <a:cxnSpLocks/>
                <a:stCxn id="106" idx="6"/>
                <a:endCxn id="113" idx="2"/>
              </p:cNvCxnSpPr>
              <p:nvPr/>
            </p:nvCxnSpPr>
            <p:spPr>
              <a:xfrm>
                <a:off x="6038389" y="3765687"/>
                <a:ext cx="1117200" cy="4487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21" name="Google Shape;570;p6">
                <a:extLst>
                  <a:ext uri="{FF2B5EF4-FFF2-40B4-BE49-F238E27FC236}">
                    <a16:creationId xmlns:a16="http://schemas.microsoft.com/office/drawing/2014/main" id="{AD703C6A-5823-6998-FD18-CFBC53D68334}"/>
                  </a:ext>
                </a:extLst>
              </p:cNvPr>
              <p:cNvCxnSpPr>
                <a:cxnSpLocks/>
                <a:stCxn id="107" idx="6"/>
                <a:endCxn id="110" idx="2"/>
              </p:cNvCxnSpPr>
              <p:nvPr/>
            </p:nvCxnSpPr>
            <p:spPr>
              <a:xfrm rot="10800000" flipH="1">
                <a:off x="6038389" y="3774438"/>
                <a:ext cx="1117200" cy="14481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22" name="Google Shape;571;p6">
                <a:extLst>
                  <a:ext uri="{FF2B5EF4-FFF2-40B4-BE49-F238E27FC236}">
                    <a16:creationId xmlns:a16="http://schemas.microsoft.com/office/drawing/2014/main" id="{3672C8F1-4F06-3200-C016-9DBC42DBB275}"/>
                  </a:ext>
                </a:extLst>
              </p:cNvPr>
              <p:cNvCxnSpPr>
                <a:cxnSpLocks/>
                <a:stCxn id="107" idx="6"/>
                <a:endCxn id="109" idx="2"/>
              </p:cNvCxnSpPr>
              <p:nvPr/>
            </p:nvCxnSpPr>
            <p:spPr>
              <a:xfrm rot="10800000" flipH="1">
                <a:off x="6038389" y="2342238"/>
                <a:ext cx="1117200" cy="28803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23" name="Google Shape;572;p6">
                <a:extLst>
                  <a:ext uri="{FF2B5EF4-FFF2-40B4-BE49-F238E27FC236}">
                    <a16:creationId xmlns:a16="http://schemas.microsoft.com/office/drawing/2014/main" id="{1BB3315E-336E-AC51-873D-468657879FA4}"/>
                  </a:ext>
                </a:extLst>
              </p:cNvPr>
              <p:cNvCxnSpPr>
                <a:cxnSpLocks/>
                <a:stCxn id="107" idx="6"/>
                <a:endCxn id="112" idx="2"/>
              </p:cNvCxnSpPr>
              <p:nvPr/>
            </p:nvCxnSpPr>
            <p:spPr>
              <a:xfrm>
                <a:off x="6038389" y="5222538"/>
                <a:ext cx="1117200" cy="1556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24" name="Google Shape;573;p6">
                <a:extLst>
                  <a:ext uri="{FF2B5EF4-FFF2-40B4-BE49-F238E27FC236}">
                    <a16:creationId xmlns:a16="http://schemas.microsoft.com/office/drawing/2014/main" id="{2C35AFD8-98B5-F96A-60B7-7FA834BAFAE6}"/>
                  </a:ext>
                </a:extLst>
              </p:cNvPr>
              <p:cNvCxnSpPr>
                <a:cxnSpLocks/>
                <a:stCxn id="107" idx="6"/>
                <a:endCxn id="113" idx="2"/>
              </p:cNvCxnSpPr>
              <p:nvPr/>
            </p:nvCxnSpPr>
            <p:spPr>
              <a:xfrm>
                <a:off x="6038389" y="5222538"/>
                <a:ext cx="1117200" cy="30309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25" name="Google Shape;574;p6">
                <a:extLst>
                  <a:ext uri="{FF2B5EF4-FFF2-40B4-BE49-F238E27FC236}">
                    <a16:creationId xmlns:a16="http://schemas.microsoft.com/office/drawing/2014/main" id="{A84FF700-1EAC-7174-D516-B103C3D9ECDB}"/>
                  </a:ext>
                </a:extLst>
              </p:cNvPr>
              <p:cNvCxnSpPr>
                <a:cxnSpLocks/>
                <a:stCxn id="108" idx="6"/>
                <a:endCxn id="109" idx="2"/>
              </p:cNvCxnSpPr>
              <p:nvPr/>
            </p:nvCxnSpPr>
            <p:spPr>
              <a:xfrm rot="10800000" flipH="1">
                <a:off x="6038389" y="2342176"/>
                <a:ext cx="1117200" cy="44070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26" name="Google Shape;575;p6">
                <a:extLst>
                  <a:ext uri="{FF2B5EF4-FFF2-40B4-BE49-F238E27FC236}">
                    <a16:creationId xmlns:a16="http://schemas.microsoft.com/office/drawing/2014/main" id="{2BFDCA0F-573A-53F7-7F98-89CE19E68133}"/>
                  </a:ext>
                </a:extLst>
              </p:cNvPr>
              <p:cNvCxnSpPr>
                <a:cxnSpLocks/>
                <a:stCxn id="108" idx="6"/>
                <a:endCxn id="110" idx="2"/>
              </p:cNvCxnSpPr>
              <p:nvPr/>
            </p:nvCxnSpPr>
            <p:spPr>
              <a:xfrm rot="10800000" flipH="1">
                <a:off x="6038389" y="3774376"/>
                <a:ext cx="1117200" cy="29748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27" name="Google Shape;576;p6">
                <a:extLst>
                  <a:ext uri="{FF2B5EF4-FFF2-40B4-BE49-F238E27FC236}">
                    <a16:creationId xmlns:a16="http://schemas.microsoft.com/office/drawing/2014/main" id="{B911E57E-5CBD-33B5-7E30-96A21C86E513}"/>
                  </a:ext>
                </a:extLst>
              </p:cNvPr>
              <p:cNvCxnSpPr>
                <a:cxnSpLocks/>
                <a:stCxn id="108" idx="6"/>
                <a:endCxn id="111" idx="2"/>
              </p:cNvCxnSpPr>
              <p:nvPr/>
            </p:nvCxnSpPr>
            <p:spPr>
              <a:xfrm rot="10800000" flipH="1">
                <a:off x="6038389" y="5289076"/>
                <a:ext cx="1117200" cy="14601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28" name="Google Shape;577;p6">
                <a:extLst>
                  <a:ext uri="{FF2B5EF4-FFF2-40B4-BE49-F238E27FC236}">
                    <a16:creationId xmlns:a16="http://schemas.microsoft.com/office/drawing/2014/main" id="{102202FA-5542-701F-E9A7-70EDADA40864}"/>
                  </a:ext>
                </a:extLst>
              </p:cNvPr>
              <p:cNvCxnSpPr>
                <a:cxnSpLocks/>
                <a:stCxn id="108" idx="6"/>
                <a:endCxn id="113" idx="2"/>
              </p:cNvCxnSpPr>
              <p:nvPr/>
            </p:nvCxnSpPr>
            <p:spPr>
              <a:xfrm>
                <a:off x="6038389" y="6749176"/>
                <a:ext cx="1117200" cy="15042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sp>
            <p:nvSpPr>
              <p:cNvPr id="129" name="Google Shape;546;p6">
                <a:extLst>
                  <a:ext uri="{FF2B5EF4-FFF2-40B4-BE49-F238E27FC236}">
                    <a16:creationId xmlns:a16="http://schemas.microsoft.com/office/drawing/2014/main" id="{0343C78A-4C64-882E-CCA0-535C75CC8994}"/>
                  </a:ext>
                </a:extLst>
              </p:cNvPr>
              <p:cNvSpPr/>
              <p:nvPr/>
            </p:nvSpPr>
            <p:spPr>
              <a:xfrm>
                <a:off x="4991756" y="1793338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b="0" i="0" u="none" strike="noStrike" cap="none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H</a:t>
                </a:r>
                <a:r>
                  <a:rPr lang="en-US" sz="2000" baseline="-25000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1</a:t>
                </a:r>
                <a:endParaRPr lang="en-US" sz="2000" b="0" i="0" u="none" strike="noStrike" cap="none" baseline="-25000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" name="Google Shape;549;p6">
                <a:extLst>
                  <a:ext uri="{FF2B5EF4-FFF2-40B4-BE49-F238E27FC236}">
                    <a16:creationId xmlns:a16="http://schemas.microsoft.com/office/drawing/2014/main" id="{3AA198CE-7BDE-1B2B-C9A3-CCBB5374FD1A}"/>
                  </a:ext>
                </a:extLst>
              </p:cNvPr>
              <p:cNvSpPr/>
              <p:nvPr/>
            </p:nvSpPr>
            <p:spPr>
              <a:xfrm>
                <a:off x="4991756" y="7704169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b="0" i="0" u="none" strike="noStrike" cap="none" err="1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H</a:t>
                </a:r>
                <a:r>
                  <a:rPr lang="en-US" sz="2000" baseline="-25000" err="1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k</a:t>
                </a:r>
                <a:endParaRPr lang="en-US" sz="2000" b="0" i="0" u="none" strike="noStrike" cap="none" baseline="-25000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31" name="Google Shape;578;p6">
                <a:extLst>
                  <a:ext uri="{FF2B5EF4-FFF2-40B4-BE49-F238E27FC236}">
                    <a16:creationId xmlns:a16="http://schemas.microsoft.com/office/drawing/2014/main" id="{93F396C0-10A4-1394-5A48-C155E38CA28E}"/>
                  </a:ext>
                </a:extLst>
              </p:cNvPr>
              <p:cNvCxnSpPr>
                <a:cxnSpLocks/>
                <a:stCxn id="129" idx="6"/>
                <a:endCxn id="109" idx="2"/>
              </p:cNvCxnSpPr>
              <p:nvPr/>
            </p:nvCxnSpPr>
            <p:spPr>
              <a:xfrm>
                <a:off x="6038389" y="2333484"/>
                <a:ext cx="1117200" cy="8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32" name="Google Shape;579;p6">
                <a:extLst>
                  <a:ext uri="{FF2B5EF4-FFF2-40B4-BE49-F238E27FC236}">
                    <a16:creationId xmlns:a16="http://schemas.microsoft.com/office/drawing/2014/main" id="{0E521E3B-F20C-3C00-3FC3-1C3B91B96870}"/>
                  </a:ext>
                </a:extLst>
              </p:cNvPr>
              <p:cNvCxnSpPr>
                <a:cxnSpLocks/>
                <a:stCxn id="129" idx="6"/>
                <a:endCxn id="110" idx="2"/>
              </p:cNvCxnSpPr>
              <p:nvPr/>
            </p:nvCxnSpPr>
            <p:spPr>
              <a:xfrm>
                <a:off x="6038389" y="2333484"/>
                <a:ext cx="1117200" cy="14409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33" name="Google Shape;580;p6">
                <a:extLst>
                  <a:ext uri="{FF2B5EF4-FFF2-40B4-BE49-F238E27FC236}">
                    <a16:creationId xmlns:a16="http://schemas.microsoft.com/office/drawing/2014/main" id="{88ACF632-A0B9-3610-9071-D47B31F83AD9}"/>
                  </a:ext>
                </a:extLst>
              </p:cNvPr>
              <p:cNvCxnSpPr>
                <a:cxnSpLocks/>
                <a:stCxn id="129" idx="6"/>
                <a:endCxn id="111" idx="2"/>
              </p:cNvCxnSpPr>
              <p:nvPr/>
            </p:nvCxnSpPr>
            <p:spPr>
              <a:xfrm>
                <a:off x="6038389" y="2333484"/>
                <a:ext cx="1117200" cy="29556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34" name="Google Shape;581;p6">
                <a:extLst>
                  <a:ext uri="{FF2B5EF4-FFF2-40B4-BE49-F238E27FC236}">
                    <a16:creationId xmlns:a16="http://schemas.microsoft.com/office/drawing/2014/main" id="{50F2E32F-ABBC-7091-2A04-9E115C3CF060}"/>
                  </a:ext>
                </a:extLst>
              </p:cNvPr>
              <p:cNvCxnSpPr>
                <a:cxnSpLocks/>
                <a:stCxn id="129" idx="6"/>
                <a:endCxn id="112" idx="2"/>
              </p:cNvCxnSpPr>
              <p:nvPr/>
            </p:nvCxnSpPr>
            <p:spPr>
              <a:xfrm>
                <a:off x="6038389" y="2333484"/>
                <a:ext cx="1117200" cy="4445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35" name="Google Shape;582;p6">
                <a:extLst>
                  <a:ext uri="{FF2B5EF4-FFF2-40B4-BE49-F238E27FC236}">
                    <a16:creationId xmlns:a16="http://schemas.microsoft.com/office/drawing/2014/main" id="{C46E2ECD-B7A6-5C35-D91A-054B3F91A102}"/>
                  </a:ext>
                </a:extLst>
              </p:cNvPr>
              <p:cNvCxnSpPr>
                <a:cxnSpLocks/>
                <a:stCxn id="129" idx="6"/>
                <a:endCxn id="113" idx="2"/>
              </p:cNvCxnSpPr>
              <p:nvPr/>
            </p:nvCxnSpPr>
            <p:spPr>
              <a:xfrm>
                <a:off x="6038389" y="2333484"/>
                <a:ext cx="1117200" cy="59199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36" name="Google Shape;583;p6">
                <a:extLst>
                  <a:ext uri="{FF2B5EF4-FFF2-40B4-BE49-F238E27FC236}">
                    <a16:creationId xmlns:a16="http://schemas.microsoft.com/office/drawing/2014/main" id="{D8C78AC7-28B0-AD00-7957-1E1A2D4E6461}"/>
                  </a:ext>
                </a:extLst>
              </p:cNvPr>
              <p:cNvCxnSpPr>
                <a:cxnSpLocks/>
                <a:stCxn id="130" idx="6"/>
                <a:endCxn id="113" idx="2"/>
              </p:cNvCxnSpPr>
              <p:nvPr/>
            </p:nvCxnSpPr>
            <p:spPr>
              <a:xfrm>
                <a:off x="6038389" y="8244315"/>
                <a:ext cx="1117200" cy="90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37" name="Google Shape;584;p6">
                <a:extLst>
                  <a:ext uri="{FF2B5EF4-FFF2-40B4-BE49-F238E27FC236}">
                    <a16:creationId xmlns:a16="http://schemas.microsoft.com/office/drawing/2014/main" id="{5A3C8588-5051-92C4-4078-BAC9945A51DD}"/>
                  </a:ext>
                </a:extLst>
              </p:cNvPr>
              <p:cNvCxnSpPr>
                <a:cxnSpLocks/>
                <a:stCxn id="130" idx="6"/>
                <a:endCxn id="112" idx="2"/>
              </p:cNvCxnSpPr>
              <p:nvPr/>
            </p:nvCxnSpPr>
            <p:spPr>
              <a:xfrm rot="10800000" flipH="1">
                <a:off x="6038389" y="6779115"/>
                <a:ext cx="1117200" cy="14652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38" name="Google Shape;585;p6">
                <a:extLst>
                  <a:ext uri="{FF2B5EF4-FFF2-40B4-BE49-F238E27FC236}">
                    <a16:creationId xmlns:a16="http://schemas.microsoft.com/office/drawing/2014/main" id="{41C4F556-8E42-7995-7CD5-7155CB619499}"/>
                  </a:ext>
                </a:extLst>
              </p:cNvPr>
              <p:cNvCxnSpPr>
                <a:cxnSpLocks/>
                <a:stCxn id="130" idx="6"/>
                <a:endCxn id="111" idx="2"/>
              </p:cNvCxnSpPr>
              <p:nvPr/>
            </p:nvCxnSpPr>
            <p:spPr>
              <a:xfrm rot="10800000" flipH="1">
                <a:off x="6038389" y="5289015"/>
                <a:ext cx="1117200" cy="29553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39" name="Google Shape;586;p6">
                <a:extLst>
                  <a:ext uri="{FF2B5EF4-FFF2-40B4-BE49-F238E27FC236}">
                    <a16:creationId xmlns:a16="http://schemas.microsoft.com/office/drawing/2014/main" id="{E536C776-37BD-181C-637C-9BE6CE4F040E}"/>
                  </a:ext>
                </a:extLst>
              </p:cNvPr>
              <p:cNvCxnSpPr>
                <a:cxnSpLocks/>
                <a:stCxn id="130" idx="6"/>
                <a:endCxn id="110" idx="2"/>
              </p:cNvCxnSpPr>
              <p:nvPr/>
            </p:nvCxnSpPr>
            <p:spPr>
              <a:xfrm rot="10800000" flipH="1">
                <a:off x="6038389" y="3774615"/>
                <a:ext cx="1117200" cy="4469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40" name="Google Shape;587;p6">
                <a:extLst>
                  <a:ext uri="{FF2B5EF4-FFF2-40B4-BE49-F238E27FC236}">
                    <a16:creationId xmlns:a16="http://schemas.microsoft.com/office/drawing/2014/main" id="{DACCDA5B-3987-070F-21B5-40356352F66F}"/>
                  </a:ext>
                </a:extLst>
              </p:cNvPr>
              <p:cNvCxnSpPr>
                <a:cxnSpLocks/>
                <a:stCxn id="130" idx="6"/>
                <a:endCxn id="109" idx="2"/>
              </p:cNvCxnSpPr>
              <p:nvPr/>
            </p:nvCxnSpPr>
            <p:spPr>
              <a:xfrm rot="10800000" flipH="1">
                <a:off x="6038389" y="2342415"/>
                <a:ext cx="1117200" cy="59019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41" name="Google Shape;588;p6">
                <a:extLst>
                  <a:ext uri="{FF2B5EF4-FFF2-40B4-BE49-F238E27FC236}">
                    <a16:creationId xmlns:a16="http://schemas.microsoft.com/office/drawing/2014/main" id="{A3B74C89-196C-F391-278F-28A136251A58}"/>
                  </a:ext>
                </a:extLst>
              </p:cNvPr>
              <p:cNvCxnSpPr>
                <a:cxnSpLocks/>
                <a:stCxn id="109" idx="6"/>
                <a:endCxn id="91" idx="2"/>
              </p:cNvCxnSpPr>
              <p:nvPr/>
            </p:nvCxnSpPr>
            <p:spPr>
              <a:xfrm>
                <a:off x="8202144" y="2342271"/>
                <a:ext cx="1117200" cy="20289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42" name="Google Shape;589;p6">
                <a:extLst>
                  <a:ext uri="{FF2B5EF4-FFF2-40B4-BE49-F238E27FC236}">
                    <a16:creationId xmlns:a16="http://schemas.microsoft.com/office/drawing/2014/main" id="{0E05A9EB-FD32-5BB4-211A-0C2CA1EDD752}"/>
                  </a:ext>
                </a:extLst>
              </p:cNvPr>
              <p:cNvCxnSpPr>
                <a:cxnSpLocks/>
                <a:stCxn id="110" idx="6"/>
                <a:endCxn id="91" idx="2"/>
              </p:cNvCxnSpPr>
              <p:nvPr/>
            </p:nvCxnSpPr>
            <p:spPr>
              <a:xfrm>
                <a:off x="8202144" y="3774473"/>
                <a:ext cx="1117200" cy="596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43" name="Google Shape;590;p6">
                <a:extLst>
                  <a:ext uri="{FF2B5EF4-FFF2-40B4-BE49-F238E27FC236}">
                    <a16:creationId xmlns:a16="http://schemas.microsoft.com/office/drawing/2014/main" id="{4130F82F-2240-513C-1F37-23D69D6079F9}"/>
                  </a:ext>
                </a:extLst>
              </p:cNvPr>
              <p:cNvCxnSpPr>
                <a:cxnSpLocks/>
                <a:stCxn id="111" idx="6"/>
                <a:endCxn id="91" idx="2"/>
              </p:cNvCxnSpPr>
              <p:nvPr/>
            </p:nvCxnSpPr>
            <p:spPr>
              <a:xfrm rot="10800000" flipH="1">
                <a:off x="8202144" y="4371028"/>
                <a:ext cx="1117200" cy="9180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44" name="Google Shape;591;p6">
                <a:extLst>
                  <a:ext uri="{FF2B5EF4-FFF2-40B4-BE49-F238E27FC236}">
                    <a16:creationId xmlns:a16="http://schemas.microsoft.com/office/drawing/2014/main" id="{6E79EDA8-1CA4-A9B1-9286-5AA077C14BE4}"/>
                  </a:ext>
                </a:extLst>
              </p:cNvPr>
              <p:cNvCxnSpPr>
                <a:cxnSpLocks/>
                <a:stCxn id="112" idx="6"/>
                <a:endCxn id="91" idx="2"/>
              </p:cNvCxnSpPr>
              <p:nvPr/>
            </p:nvCxnSpPr>
            <p:spPr>
              <a:xfrm rot="10800000" flipH="1">
                <a:off x="8202144" y="4371159"/>
                <a:ext cx="1117200" cy="24081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45" name="Google Shape;592;p6">
                <a:extLst>
                  <a:ext uri="{FF2B5EF4-FFF2-40B4-BE49-F238E27FC236}">
                    <a16:creationId xmlns:a16="http://schemas.microsoft.com/office/drawing/2014/main" id="{E8291A08-049B-CE51-54F6-7039D131D01C}"/>
                  </a:ext>
                </a:extLst>
              </p:cNvPr>
              <p:cNvCxnSpPr>
                <a:cxnSpLocks/>
                <a:stCxn id="113" idx="6"/>
                <a:endCxn id="91" idx="2"/>
              </p:cNvCxnSpPr>
              <p:nvPr/>
            </p:nvCxnSpPr>
            <p:spPr>
              <a:xfrm rot="10800000" flipH="1">
                <a:off x="8202144" y="4371032"/>
                <a:ext cx="1117200" cy="38823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sp>
            <p:nvSpPr>
              <p:cNvPr id="146" name="Google Shape;593;p6">
                <a:extLst>
                  <a:ext uri="{FF2B5EF4-FFF2-40B4-BE49-F238E27FC236}">
                    <a16:creationId xmlns:a16="http://schemas.microsoft.com/office/drawing/2014/main" id="{66480C35-D543-ECFC-47C1-9EDA9D402ACB}"/>
                  </a:ext>
                </a:extLst>
              </p:cNvPr>
              <p:cNvSpPr/>
              <p:nvPr/>
            </p:nvSpPr>
            <p:spPr>
              <a:xfrm>
                <a:off x="9319268" y="5687963"/>
                <a:ext cx="1046633" cy="1080291"/>
              </a:xfrm>
              <a:prstGeom prst="flowChartConnector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b="0" i="0" u="none" strike="noStrike" cap="none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y</a:t>
                </a:r>
                <a:r>
                  <a:rPr lang="en-US" sz="2000" b="0" i="0" u="none" strike="noStrike" cap="none" baseline="-25000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2</a:t>
                </a:r>
                <a:endParaRPr sz="2000" b="0" i="0" u="none" strike="noStrike" cap="none" baseline="-25000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47" name="Google Shape;594;p6">
                <a:extLst>
                  <a:ext uri="{FF2B5EF4-FFF2-40B4-BE49-F238E27FC236}">
                    <a16:creationId xmlns:a16="http://schemas.microsoft.com/office/drawing/2014/main" id="{AEB5E49A-110C-399A-5FC9-78ED90E556C3}"/>
                  </a:ext>
                </a:extLst>
              </p:cNvPr>
              <p:cNvCxnSpPr>
                <a:cxnSpLocks/>
                <a:stCxn id="110" idx="6"/>
                <a:endCxn id="146" idx="2"/>
              </p:cNvCxnSpPr>
              <p:nvPr/>
            </p:nvCxnSpPr>
            <p:spPr>
              <a:xfrm>
                <a:off x="8202144" y="3774473"/>
                <a:ext cx="1117200" cy="2453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48" name="Google Shape;595;p6">
                <a:extLst>
                  <a:ext uri="{FF2B5EF4-FFF2-40B4-BE49-F238E27FC236}">
                    <a16:creationId xmlns:a16="http://schemas.microsoft.com/office/drawing/2014/main" id="{132B109D-B830-8489-A91E-1F723139D5E4}"/>
                  </a:ext>
                </a:extLst>
              </p:cNvPr>
              <p:cNvCxnSpPr>
                <a:cxnSpLocks/>
                <a:stCxn id="111" idx="6"/>
                <a:endCxn id="146" idx="2"/>
              </p:cNvCxnSpPr>
              <p:nvPr/>
            </p:nvCxnSpPr>
            <p:spPr>
              <a:xfrm>
                <a:off x="8202144" y="5289028"/>
                <a:ext cx="1117200" cy="9390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50" name="Google Shape;596;p6">
                <a:extLst>
                  <a:ext uri="{FF2B5EF4-FFF2-40B4-BE49-F238E27FC236}">
                    <a16:creationId xmlns:a16="http://schemas.microsoft.com/office/drawing/2014/main" id="{FA1EC018-19C1-3683-1803-E1056F79D9EA}"/>
                  </a:ext>
                </a:extLst>
              </p:cNvPr>
              <p:cNvCxnSpPr>
                <a:cxnSpLocks/>
                <a:stCxn id="112" idx="6"/>
                <a:endCxn id="146" idx="2"/>
              </p:cNvCxnSpPr>
              <p:nvPr/>
            </p:nvCxnSpPr>
            <p:spPr>
              <a:xfrm rot="10800000" flipH="1">
                <a:off x="8202144" y="6228159"/>
                <a:ext cx="1117200" cy="5511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51" name="Google Shape;597;p6">
                <a:extLst>
                  <a:ext uri="{FF2B5EF4-FFF2-40B4-BE49-F238E27FC236}">
                    <a16:creationId xmlns:a16="http://schemas.microsoft.com/office/drawing/2014/main" id="{2E18CE33-2C14-6FA4-E7A8-18A668445463}"/>
                  </a:ext>
                </a:extLst>
              </p:cNvPr>
              <p:cNvCxnSpPr>
                <a:cxnSpLocks/>
                <a:stCxn id="113" idx="6"/>
                <a:endCxn id="146" idx="2"/>
              </p:cNvCxnSpPr>
              <p:nvPr/>
            </p:nvCxnSpPr>
            <p:spPr>
              <a:xfrm rot="10800000" flipH="1">
                <a:off x="8202144" y="6228032"/>
                <a:ext cx="1117200" cy="20253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52" name="Google Shape;598;p6">
                <a:extLst>
                  <a:ext uri="{FF2B5EF4-FFF2-40B4-BE49-F238E27FC236}">
                    <a16:creationId xmlns:a16="http://schemas.microsoft.com/office/drawing/2014/main" id="{10D8E59A-471F-46D6-259F-8410F1547150}"/>
                  </a:ext>
                </a:extLst>
              </p:cNvPr>
              <p:cNvCxnSpPr>
                <a:cxnSpLocks/>
                <a:stCxn id="109" idx="6"/>
                <a:endCxn id="146" idx="2"/>
              </p:cNvCxnSpPr>
              <p:nvPr/>
            </p:nvCxnSpPr>
            <p:spPr>
              <a:xfrm>
                <a:off x="8202144" y="2342271"/>
                <a:ext cx="1117200" cy="38859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53" name="Google Shape;599;p6">
                <a:extLst>
                  <a:ext uri="{FF2B5EF4-FFF2-40B4-BE49-F238E27FC236}">
                    <a16:creationId xmlns:a16="http://schemas.microsoft.com/office/drawing/2014/main" id="{035E9BDA-0FC7-B842-743F-1ED9D160C92E}"/>
                  </a:ext>
                </a:extLst>
              </p:cNvPr>
              <p:cNvCxnSpPr>
                <a:cxnSpLocks/>
                <a:stCxn id="88" idx="6"/>
                <a:endCxn id="108" idx="2"/>
              </p:cNvCxnSpPr>
              <p:nvPr/>
            </p:nvCxnSpPr>
            <p:spPr>
              <a:xfrm>
                <a:off x="3874633" y="3759835"/>
                <a:ext cx="1117200" cy="29892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sp>
          <p:nvSpPr>
            <p:cNvPr id="83" name="Google Shape;600;p6">
              <a:extLst>
                <a:ext uri="{FF2B5EF4-FFF2-40B4-BE49-F238E27FC236}">
                  <a16:creationId xmlns:a16="http://schemas.microsoft.com/office/drawing/2014/main" id="{784DC206-431E-08F1-19D9-CD6145B725B7}"/>
                </a:ext>
              </a:extLst>
            </p:cNvPr>
            <p:cNvSpPr txBox="1"/>
            <p:nvPr/>
          </p:nvSpPr>
          <p:spPr>
            <a:xfrm rot="18475899">
              <a:off x="5529819" y="953524"/>
              <a:ext cx="1036522" cy="51394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0" i="0" u="none" strike="noStrike" cap="none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W</a:t>
              </a:r>
              <a:r>
                <a:rPr lang="en-US" sz="2000" b="0" i="0" u="none" strike="noStrike" cap="none" baseline="-25000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11</a:t>
              </a:r>
              <a:endParaRPr sz="2000" baseline="-25000">
                <a:solidFill>
                  <a:srgbClr val="FF0000"/>
                </a:solidFill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" name="Google Shape;601;p6">
              <a:extLst>
                <a:ext uri="{FF2B5EF4-FFF2-40B4-BE49-F238E27FC236}">
                  <a16:creationId xmlns:a16="http://schemas.microsoft.com/office/drawing/2014/main" id="{136EB575-B478-5ED1-594F-C3042AC8BC02}"/>
                </a:ext>
              </a:extLst>
            </p:cNvPr>
            <p:cNvSpPr txBox="1"/>
            <p:nvPr/>
          </p:nvSpPr>
          <p:spPr>
            <a:xfrm rot="18475899">
              <a:off x="5513650" y="1904305"/>
              <a:ext cx="1120466" cy="51394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W</a:t>
              </a:r>
              <a:r>
                <a:rPr lang="en-US" sz="2000" baseline="-25000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12</a:t>
              </a:r>
              <a:endParaRPr sz="2000">
                <a:solidFill>
                  <a:srgbClr val="FF0000"/>
                </a:solidFill>
              </a:endParaRPr>
            </a:p>
          </p:txBody>
        </p:sp>
        <p:sp>
          <p:nvSpPr>
            <p:cNvPr id="85" name="Google Shape;602;p6">
              <a:extLst>
                <a:ext uri="{FF2B5EF4-FFF2-40B4-BE49-F238E27FC236}">
                  <a16:creationId xmlns:a16="http://schemas.microsoft.com/office/drawing/2014/main" id="{089931FA-5E90-D233-5133-FC48E1573B00}"/>
                </a:ext>
              </a:extLst>
            </p:cNvPr>
            <p:cNvSpPr txBox="1"/>
            <p:nvPr/>
          </p:nvSpPr>
          <p:spPr>
            <a:xfrm rot="18475899">
              <a:off x="5569098" y="5260339"/>
              <a:ext cx="832643" cy="51394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err="1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W</a:t>
              </a:r>
              <a:r>
                <a:rPr lang="en-US" sz="2000" baseline="-25000" err="1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ij</a:t>
              </a:r>
              <a:endParaRPr sz="2000" baseline="-25000">
                <a:solidFill>
                  <a:srgbClr val="FF0000"/>
                </a:solidFill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" name="Google Shape;600;p6">
              <a:extLst>
                <a:ext uri="{FF2B5EF4-FFF2-40B4-BE49-F238E27FC236}">
                  <a16:creationId xmlns:a16="http://schemas.microsoft.com/office/drawing/2014/main" id="{9EA8878B-C4B9-6BC9-A9D7-BD37D868B359}"/>
                </a:ext>
              </a:extLst>
            </p:cNvPr>
            <p:cNvSpPr txBox="1"/>
            <p:nvPr/>
          </p:nvSpPr>
          <p:spPr>
            <a:xfrm rot="18475899">
              <a:off x="7620143" y="669965"/>
              <a:ext cx="1117620" cy="51394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0" i="0" u="none" strike="noStrike" cap="none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W</a:t>
              </a:r>
              <a:r>
                <a:rPr lang="en-US" sz="2000" baseline="-25000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21</a:t>
              </a:r>
              <a:endParaRPr sz="2000" baseline="-25000">
                <a:solidFill>
                  <a:srgbClr val="FF0000"/>
                </a:solidFill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" name="Google Shape;601;p6">
              <a:extLst>
                <a:ext uri="{FF2B5EF4-FFF2-40B4-BE49-F238E27FC236}">
                  <a16:creationId xmlns:a16="http://schemas.microsoft.com/office/drawing/2014/main" id="{3075128C-E13D-44DA-9AA5-7F0214EB8D2F}"/>
                </a:ext>
              </a:extLst>
            </p:cNvPr>
            <p:cNvSpPr txBox="1"/>
            <p:nvPr/>
          </p:nvSpPr>
          <p:spPr>
            <a:xfrm rot="18475899">
              <a:off x="7615844" y="1645045"/>
              <a:ext cx="1139951" cy="51394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W</a:t>
              </a:r>
              <a:r>
                <a:rPr lang="en-US" sz="2000" baseline="-25000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22</a:t>
              </a:r>
              <a:endParaRPr sz="2000">
                <a:solidFill>
                  <a:srgbClr val="FF0000"/>
                </a:solidFill>
              </a:endParaRPr>
            </a:p>
          </p:txBody>
        </p:sp>
      </p:grpSp>
      <p:sp>
        <p:nvSpPr>
          <p:cNvPr id="154" name="Content Placeholder 2">
            <a:extLst>
              <a:ext uri="{FF2B5EF4-FFF2-40B4-BE49-F238E27FC236}">
                <a16:creationId xmlns:a16="http://schemas.microsoft.com/office/drawing/2014/main" id="{2AFC0E0C-8B34-4848-7D73-15C00F3603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/>
              <a:t>Learn</a:t>
            </a:r>
          </a:p>
          <a:p>
            <a:r>
              <a:rPr lang="en-US"/>
              <a:t>Fit </a:t>
            </a:r>
          </a:p>
          <a:p>
            <a:r>
              <a:rPr lang="en-US"/>
              <a:t>Train</a:t>
            </a:r>
          </a:p>
          <a:p>
            <a:r>
              <a:rPr lang="en-US"/>
              <a:t>Back propagation 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3498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9FEF62-D248-AE4C-7FC3-5CD7078E5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 (morning)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1A0D01-6723-B43D-643F-FAD37D613F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[9:00-9:20] Survey </a:t>
            </a:r>
          </a:p>
          <a:p>
            <a:pPr marL="0" indent="0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[9:20-9:40] Intro and lab 00</a:t>
            </a:r>
          </a:p>
          <a:p>
            <a:pPr marL="0" indent="0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[9:40-9:50] Break</a:t>
            </a:r>
          </a:p>
          <a:p>
            <a:pPr marL="0" indent="0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[9:50-11:00] 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Open Sans" panose="020B0606030504020204" pitchFamily="34" charset="0"/>
              </a:rPr>
              <a:t>eural network principles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Open Sans" panose="020B0606030504020204" pitchFamily="34" charset="0"/>
              </a:rPr>
              <a:t>[11:00-11:10] Break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Open Sans" panose="020B0606030504020204" pitchFamily="34" charset="0"/>
              </a:rPr>
              <a:t>[11:10am-12:00] Lab 01&amp;02</a:t>
            </a:r>
          </a:p>
          <a:p>
            <a:pPr marL="0" indent="0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[12:00-1:00 pm] Lunch break</a:t>
            </a:r>
          </a:p>
          <a:p>
            <a:pPr marL="0" indent="0">
              <a:buNone/>
            </a:pPr>
            <a:endParaRPr lang="en-US" b="0" i="0" dirty="0">
              <a:solidFill>
                <a:srgbClr val="000000"/>
              </a:solidFill>
              <a:effectLst/>
              <a:highlight>
                <a:srgbClr val="FFFFFF"/>
              </a:highlight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58357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C60434-8875-9B0A-B007-2AD9318B9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Use the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90174C-49F6-6BE3-1922-30D5853794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Forward pass</a:t>
            </a:r>
          </a:p>
          <a:p>
            <a:r>
              <a:rPr lang="en-US" dirty="0"/>
              <a:t>Inference</a:t>
            </a:r>
          </a:p>
          <a:p>
            <a:r>
              <a:rPr lang="en-US" dirty="0"/>
              <a:t>Test</a:t>
            </a:r>
          </a:p>
          <a:p>
            <a:r>
              <a:rPr lang="en-US" dirty="0"/>
              <a:t>Validation</a:t>
            </a:r>
          </a:p>
          <a:p>
            <a:r>
              <a:rPr lang="en-US" dirty="0"/>
              <a:t>Deployment</a:t>
            </a:r>
          </a:p>
          <a:p>
            <a:endParaRPr lang="en-US" dirty="0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B97A5EF2-C003-4D50-FA08-446329B34424}"/>
              </a:ext>
            </a:extLst>
          </p:cNvPr>
          <p:cNvSpPr/>
          <p:nvPr/>
        </p:nvSpPr>
        <p:spPr>
          <a:xfrm>
            <a:off x="6096000" y="5522495"/>
            <a:ext cx="2562726" cy="51318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B0BF916-08BC-1C78-9769-655D28C5368F}"/>
              </a:ext>
            </a:extLst>
          </p:cNvPr>
          <p:cNvGrpSpPr/>
          <p:nvPr/>
        </p:nvGrpSpPr>
        <p:grpSpPr>
          <a:xfrm>
            <a:off x="4760677" y="499205"/>
            <a:ext cx="5233320" cy="4859969"/>
            <a:chOff x="4781202" y="311571"/>
            <a:chExt cx="6722937" cy="6243315"/>
          </a:xfrm>
        </p:grpSpPr>
        <p:grpSp>
          <p:nvGrpSpPr>
            <p:cNvPr id="6" name="Google Shape;534;p6">
              <a:extLst>
                <a:ext uri="{FF2B5EF4-FFF2-40B4-BE49-F238E27FC236}">
                  <a16:creationId xmlns:a16="http://schemas.microsoft.com/office/drawing/2014/main" id="{F557645E-CAC8-D8F7-CEC3-29CDCC24B22C}"/>
                </a:ext>
              </a:extLst>
            </p:cNvPr>
            <p:cNvGrpSpPr/>
            <p:nvPr/>
          </p:nvGrpSpPr>
          <p:grpSpPr>
            <a:xfrm>
              <a:off x="4781202" y="311571"/>
              <a:ext cx="6722937" cy="6243315"/>
              <a:chOff x="2828000" y="1793338"/>
              <a:chExt cx="7537901" cy="7000139"/>
            </a:xfrm>
          </p:grpSpPr>
          <p:sp>
            <p:nvSpPr>
              <p:cNvPr id="12" name="Google Shape;535;p6">
                <a:extLst>
                  <a:ext uri="{FF2B5EF4-FFF2-40B4-BE49-F238E27FC236}">
                    <a16:creationId xmlns:a16="http://schemas.microsoft.com/office/drawing/2014/main" id="{D6DE527A-18EA-1AA7-DDE9-1BD946AF8D2B}"/>
                  </a:ext>
                </a:extLst>
              </p:cNvPr>
              <p:cNvSpPr/>
              <p:nvPr/>
            </p:nvSpPr>
            <p:spPr>
              <a:xfrm>
                <a:off x="2828000" y="3219689"/>
                <a:ext cx="1046633" cy="1080291"/>
              </a:xfrm>
              <a:prstGeom prst="flowChartConnector">
                <a:avLst/>
              </a:prstGeom>
              <a:solidFill>
                <a:schemeClr val="accent6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b="0" i="0" u="none" strike="noStrike" cap="none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x</a:t>
                </a:r>
                <a:r>
                  <a:rPr lang="en-US" sz="2000" b="0" i="0" u="none" strike="noStrike" cap="none" baseline="-25000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1</a:t>
                </a:r>
                <a:endParaRPr sz="2000" b="0" i="0" u="none" strike="noStrike" cap="none" baseline="-25000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" name="Google Shape;536;p6">
                <a:extLst>
                  <a:ext uri="{FF2B5EF4-FFF2-40B4-BE49-F238E27FC236}">
                    <a16:creationId xmlns:a16="http://schemas.microsoft.com/office/drawing/2014/main" id="{A36C3E90-D1BF-CC88-F559-932980A74A8E}"/>
                  </a:ext>
                </a:extLst>
              </p:cNvPr>
              <p:cNvSpPr/>
              <p:nvPr/>
            </p:nvSpPr>
            <p:spPr>
              <a:xfrm>
                <a:off x="2828000" y="4725399"/>
                <a:ext cx="1046633" cy="1080291"/>
              </a:xfrm>
              <a:prstGeom prst="flowChartConnector">
                <a:avLst/>
              </a:prstGeom>
              <a:solidFill>
                <a:schemeClr val="accent6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b="0" i="0" u="none" strike="noStrike" cap="none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x</a:t>
                </a:r>
                <a:r>
                  <a:rPr lang="en-US" sz="2000" b="0" i="0" u="none" strike="noStrike" cap="none" baseline="-25000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2</a:t>
                </a:r>
                <a:endParaRPr sz="2000" b="0" i="0" u="none" strike="noStrike" cap="none" baseline="-25000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" name="Google Shape;537;p6">
                <a:extLst>
                  <a:ext uri="{FF2B5EF4-FFF2-40B4-BE49-F238E27FC236}">
                    <a16:creationId xmlns:a16="http://schemas.microsoft.com/office/drawing/2014/main" id="{081C7F73-E817-5E6D-8E51-7FABAE6D1822}"/>
                  </a:ext>
                </a:extLst>
              </p:cNvPr>
              <p:cNvSpPr/>
              <p:nvPr/>
            </p:nvSpPr>
            <p:spPr>
              <a:xfrm>
                <a:off x="2828000" y="6209029"/>
                <a:ext cx="1046633" cy="1080291"/>
              </a:xfrm>
              <a:prstGeom prst="flowChartConnector">
                <a:avLst/>
              </a:prstGeom>
              <a:solidFill>
                <a:schemeClr val="accent6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 b="0" i="0" u="none" strike="noStrike" cap="none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" name="Google Shape;538;p6">
                <a:extLst>
                  <a:ext uri="{FF2B5EF4-FFF2-40B4-BE49-F238E27FC236}">
                    <a16:creationId xmlns:a16="http://schemas.microsoft.com/office/drawing/2014/main" id="{45A04506-5076-CD3F-38B1-DA6813F0838E}"/>
                  </a:ext>
                </a:extLst>
              </p:cNvPr>
              <p:cNvSpPr/>
              <p:nvPr/>
            </p:nvSpPr>
            <p:spPr>
              <a:xfrm>
                <a:off x="9319268" y="3830902"/>
                <a:ext cx="1046633" cy="1080291"/>
              </a:xfrm>
              <a:prstGeom prst="flowChartConnector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b="0" i="0" u="none" strike="noStrike" cap="none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y</a:t>
                </a:r>
                <a:r>
                  <a:rPr lang="en-US" sz="2000" b="0" i="0" u="none" strike="noStrike" cap="none" baseline="-25000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1</a:t>
                </a:r>
                <a:endParaRPr sz="2000" b="0" i="0" u="none" strike="noStrike" cap="none" baseline="-25000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6" name="Google Shape;539;p6">
                <a:extLst>
                  <a:ext uri="{FF2B5EF4-FFF2-40B4-BE49-F238E27FC236}">
                    <a16:creationId xmlns:a16="http://schemas.microsoft.com/office/drawing/2014/main" id="{B04C3853-E57E-F0EA-3948-D09E503D054B}"/>
                  </a:ext>
                </a:extLst>
              </p:cNvPr>
              <p:cNvCxnSpPr>
                <a:cxnSpLocks/>
                <a:stCxn id="12" idx="6"/>
                <a:endCxn id="30" idx="2"/>
              </p:cNvCxnSpPr>
              <p:nvPr/>
            </p:nvCxnSpPr>
            <p:spPr>
              <a:xfrm>
                <a:off x="3874633" y="3759835"/>
                <a:ext cx="1117200" cy="60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7" name="Google Shape;541;p6">
                <a:extLst>
                  <a:ext uri="{FF2B5EF4-FFF2-40B4-BE49-F238E27FC236}">
                    <a16:creationId xmlns:a16="http://schemas.microsoft.com/office/drawing/2014/main" id="{426EDC4C-CA98-50D3-0546-13363D8907C4}"/>
                  </a:ext>
                </a:extLst>
              </p:cNvPr>
              <p:cNvCxnSpPr>
                <a:cxnSpLocks/>
                <a:stCxn id="13" idx="6"/>
                <a:endCxn id="31" idx="2"/>
              </p:cNvCxnSpPr>
              <p:nvPr/>
            </p:nvCxnSpPr>
            <p:spPr>
              <a:xfrm rot="10800000" flipH="1">
                <a:off x="3874633" y="5222645"/>
                <a:ext cx="1117200" cy="429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8" name="Google Shape;543;p6">
                <a:extLst>
                  <a:ext uri="{FF2B5EF4-FFF2-40B4-BE49-F238E27FC236}">
                    <a16:creationId xmlns:a16="http://schemas.microsoft.com/office/drawing/2014/main" id="{3672171C-B91B-ABE3-57AE-50291976AA0F}"/>
                  </a:ext>
                </a:extLst>
              </p:cNvPr>
              <p:cNvCxnSpPr>
                <a:cxnSpLocks/>
                <a:stCxn id="14" idx="6"/>
                <a:endCxn id="32" idx="2"/>
              </p:cNvCxnSpPr>
              <p:nvPr/>
            </p:nvCxnSpPr>
            <p:spPr>
              <a:xfrm>
                <a:off x="3874633" y="6749174"/>
                <a:ext cx="11172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9" name="Google Shape;545;p6">
                <a:extLst>
                  <a:ext uri="{FF2B5EF4-FFF2-40B4-BE49-F238E27FC236}">
                    <a16:creationId xmlns:a16="http://schemas.microsoft.com/office/drawing/2014/main" id="{916921AC-3FB1-79A9-7DEE-CC4F4ADAFC04}"/>
                  </a:ext>
                </a:extLst>
              </p:cNvPr>
              <p:cNvCxnSpPr>
                <a:cxnSpLocks/>
                <a:stCxn id="12" idx="6"/>
                <a:endCxn id="53" idx="2"/>
              </p:cNvCxnSpPr>
              <p:nvPr/>
            </p:nvCxnSpPr>
            <p:spPr>
              <a:xfrm rot="10800000" flipH="1">
                <a:off x="3874633" y="2333335"/>
                <a:ext cx="1117200" cy="1426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20" name="Google Shape;547;p6">
                <a:extLst>
                  <a:ext uri="{FF2B5EF4-FFF2-40B4-BE49-F238E27FC236}">
                    <a16:creationId xmlns:a16="http://schemas.microsoft.com/office/drawing/2014/main" id="{E99B50F5-168B-B0EB-3E30-50C1214C7F05}"/>
                  </a:ext>
                </a:extLst>
              </p:cNvPr>
              <p:cNvCxnSpPr>
                <a:cxnSpLocks/>
                <a:stCxn id="12" idx="6"/>
                <a:endCxn id="31" idx="2"/>
              </p:cNvCxnSpPr>
              <p:nvPr/>
            </p:nvCxnSpPr>
            <p:spPr>
              <a:xfrm>
                <a:off x="3874633" y="3759835"/>
                <a:ext cx="1117200" cy="14628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21" name="Google Shape;548;p6">
                <a:extLst>
                  <a:ext uri="{FF2B5EF4-FFF2-40B4-BE49-F238E27FC236}">
                    <a16:creationId xmlns:a16="http://schemas.microsoft.com/office/drawing/2014/main" id="{B170D98E-B233-A903-820D-EB1866657D47}"/>
                  </a:ext>
                </a:extLst>
              </p:cNvPr>
              <p:cNvCxnSpPr>
                <a:cxnSpLocks/>
                <a:stCxn id="12" idx="6"/>
                <a:endCxn id="54" idx="2"/>
              </p:cNvCxnSpPr>
              <p:nvPr/>
            </p:nvCxnSpPr>
            <p:spPr>
              <a:xfrm>
                <a:off x="3874633" y="3759835"/>
                <a:ext cx="1117200" cy="4484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22" name="Google Shape;550;p6">
                <a:extLst>
                  <a:ext uri="{FF2B5EF4-FFF2-40B4-BE49-F238E27FC236}">
                    <a16:creationId xmlns:a16="http://schemas.microsoft.com/office/drawing/2014/main" id="{7BFE0C1C-6434-1931-5D1C-AF240C19DAE3}"/>
                  </a:ext>
                </a:extLst>
              </p:cNvPr>
              <p:cNvCxnSpPr>
                <a:cxnSpLocks/>
                <a:stCxn id="13" idx="6"/>
                <a:endCxn id="30" idx="2"/>
              </p:cNvCxnSpPr>
              <p:nvPr/>
            </p:nvCxnSpPr>
            <p:spPr>
              <a:xfrm rot="10800000" flipH="1">
                <a:off x="3874633" y="3765545"/>
                <a:ext cx="1117200" cy="15000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23" name="Google Shape;551;p6">
                <a:extLst>
                  <a:ext uri="{FF2B5EF4-FFF2-40B4-BE49-F238E27FC236}">
                    <a16:creationId xmlns:a16="http://schemas.microsoft.com/office/drawing/2014/main" id="{C5367148-9B64-7225-B306-88A8D1202416}"/>
                  </a:ext>
                </a:extLst>
              </p:cNvPr>
              <p:cNvCxnSpPr>
                <a:cxnSpLocks/>
                <a:stCxn id="13" idx="6"/>
                <a:endCxn id="53" idx="2"/>
              </p:cNvCxnSpPr>
              <p:nvPr/>
            </p:nvCxnSpPr>
            <p:spPr>
              <a:xfrm rot="10800000" flipH="1">
                <a:off x="3874633" y="2333345"/>
                <a:ext cx="1117200" cy="29322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24" name="Google Shape;552;p6">
                <a:extLst>
                  <a:ext uri="{FF2B5EF4-FFF2-40B4-BE49-F238E27FC236}">
                    <a16:creationId xmlns:a16="http://schemas.microsoft.com/office/drawing/2014/main" id="{2F28FE8C-B42F-729F-8575-CFFA71E5BF4D}"/>
                  </a:ext>
                </a:extLst>
              </p:cNvPr>
              <p:cNvCxnSpPr>
                <a:cxnSpLocks/>
                <a:stCxn id="13" idx="6"/>
                <a:endCxn id="32" idx="2"/>
              </p:cNvCxnSpPr>
              <p:nvPr/>
            </p:nvCxnSpPr>
            <p:spPr>
              <a:xfrm>
                <a:off x="3874633" y="5265544"/>
                <a:ext cx="1117200" cy="1483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25" name="Google Shape;553;p6">
                <a:extLst>
                  <a:ext uri="{FF2B5EF4-FFF2-40B4-BE49-F238E27FC236}">
                    <a16:creationId xmlns:a16="http://schemas.microsoft.com/office/drawing/2014/main" id="{6DABA9E6-539D-FEB7-22FB-E0D962ABDD78}"/>
                  </a:ext>
                </a:extLst>
              </p:cNvPr>
              <p:cNvCxnSpPr>
                <a:cxnSpLocks/>
                <a:stCxn id="13" idx="6"/>
                <a:endCxn id="54" idx="2"/>
              </p:cNvCxnSpPr>
              <p:nvPr/>
            </p:nvCxnSpPr>
            <p:spPr>
              <a:xfrm>
                <a:off x="3874633" y="5265545"/>
                <a:ext cx="1117200" cy="2978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26" name="Google Shape;554;p6">
                <a:extLst>
                  <a:ext uri="{FF2B5EF4-FFF2-40B4-BE49-F238E27FC236}">
                    <a16:creationId xmlns:a16="http://schemas.microsoft.com/office/drawing/2014/main" id="{2A10028D-335C-7507-D013-57189630BDC7}"/>
                  </a:ext>
                </a:extLst>
              </p:cNvPr>
              <p:cNvCxnSpPr>
                <a:cxnSpLocks/>
                <a:stCxn id="14" idx="6"/>
                <a:endCxn id="53" idx="2"/>
              </p:cNvCxnSpPr>
              <p:nvPr/>
            </p:nvCxnSpPr>
            <p:spPr>
              <a:xfrm rot="10800000" flipH="1">
                <a:off x="3874633" y="2333474"/>
                <a:ext cx="1117200" cy="4415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27" name="Google Shape;555;p6">
                <a:extLst>
                  <a:ext uri="{FF2B5EF4-FFF2-40B4-BE49-F238E27FC236}">
                    <a16:creationId xmlns:a16="http://schemas.microsoft.com/office/drawing/2014/main" id="{B3CCBB0E-3D68-31D3-B1A1-E1BFB9A198E9}"/>
                  </a:ext>
                </a:extLst>
              </p:cNvPr>
              <p:cNvCxnSpPr>
                <a:cxnSpLocks/>
                <a:stCxn id="14" idx="6"/>
                <a:endCxn id="30" idx="2"/>
              </p:cNvCxnSpPr>
              <p:nvPr/>
            </p:nvCxnSpPr>
            <p:spPr>
              <a:xfrm rot="10800000" flipH="1">
                <a:off x="3874633" y="3765674"/>
                <a:ext cx="1117200" cy="2983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28" name="Google Shape;556;p6">
                <a:extLst>
                  <a:ext uri="{FF2B5EF4-FFF2-40B4-BE49-F238E27FC236}">
                    <a16:creationId xmlns:a16="http://schemas.microsoft.com/office/drawing/2014/main" id="{CFD20E44-20F1-6CF6-2EE1-077DB94AEFB8}"/>
                  </a:ext>
                </a:extLst>
              </p:cNvPr>
              <p:cNvCxnSpPr>
                <a:cxnSpLocks/>
                <a:stCxn id="14" idx="6"/>
                <a:endCxn id="31" idx="2"/>
              </p:cNvCxnSpPr>
              <p:nvPr/>
            </p:nvCxnSpPr>
            <p:spPr>
              <a:xfrm rot="10800000" flipH="1">
                <a:off x="3874633" y="5222474"/>
                <a:ext cx="1117200" cy="1526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29" name="Google Shape;557;p6">
                <a:extLst>
                  <a:ext uri="{FF2B5EF4-FFF2-40B4-BE49-F238E27FC236}">
                    <a16:creationId xmlns:a16="http://schemas.microsoft.com/office/drawing/2014/main" id="{0B34EB3D-F667-D55F-AD7B-E272252ED057}"/>
                  </a:ext>
                </a:extLst>
              </p:cNvPr>
              <p:cNvCxnSpPr>
                <a:cxnSpLocks/>
                <a:stCxn id="14" idx="6"/>
                <a:endCxn id="54" idx="2"/>
              </p:cNvCxnSpPr>
              <p:nvPr/>
            </p:nvCxnSpPr>
            <p:spPr>
              <a:xfrm>
                <a:off x="3874633" y="6749174"/>
                <a:ext cx="1117200" cy="14952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sp>
            <p:nvSpPr>
              <p:cNvPr id="30" name="Google Shape;540;p6">
                <a:extLst>
                  <a:ext uri="{FF2B5EF4-FFF2-40B4-BE49-F238E27FC236}">
                    <a16:creationId xmlns:a16="http://schemas.microsoft.com/office/drawing/2014/main" id="{53FDE03E-D830-D204-243B-ACA47F7BD7A8}"/>
                  </a:ext>
                </a:extLst>
              </p:cNvPr>
              <p:cNvSpPr/>
              <p:nvPr/>
            </p:nvSpPr>
            <p:spPr>
              <a:xfrm>
                <a:off x="4991756" y="3225541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b="0" i="0" u="none" strike="noStrike" cap="none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H</a:t>
                </a:r>
                <a:r>
                  <a:rPr lang="en-US" sz="2000" b="0" i="0" u="none" strike="noStrike" cap="none" baseline="-25000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2</a:t>
                </a:r>
                <a:endParaRPr sz="2000" b="0" i="0" u="none" strike="noStrike" cap="none" baseline="-25000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" name="Google Shape;542;p6">
                <a:extLst>
                  <a:ext uri="{FF2B5EF4-FFF2-40B4-BE49-F238E27FC236}">
                    <a16:creationId xmlns:a16="http://schemas.microsoft.com/office/drawing/2014/main" id="{CC9A0F1A-A553-2DB8-6311-8AF202FCA802}"/>
                  </a:ext>
                </a:extLst>
              </p:cNvPr>
              <p:cNvSpPr/>
              <p:nvPr/>
            </p:nvSpPr>
            <p:spPr>
              <a:xfrm>
                <a:off x="4991756" y="4682392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 b="0" i="0" u="none" strike="noStrike" cap="none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" name="Google Shape;544;p6">
                <a:extLst>
                  <a:ext uri="{FF2B5EF4-FFF2-40B4-BE49-F238E27FC236}">
                    <a16:creationId xmlns:a16="http://schemas.microsoft.com/office/drawing/2014/main" id="{8EFEBB5B-37A4-93B3-EA8D-FFBBBD1BF0B7}"/>
                  </a:ext>
                </a:extLst>
              </p:cNvPr>
              <p:cNvSpPr/>
              <p:nvPr/>
            </p:nvSpPr>
            <p:spPr>
              <a:xfrm>
                <a:off x="4991756" y="6209030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 b="0" i="0" u="none" strike="noStrike" cap="none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" name="Google Shape;558;p6">
                <a:extLst>
                  <a:ext uri="{FF2B5EF4-FFF2-40B4-BE49-F238E27FC236}">
                    <a16:creationId xmlns:a16="http://schemas.microsoft.com/office/drawing/2014/main" id="{0BC48524-E851-392B-49B5-FD1BBAC8C4D7}"/>
                  </a:ext>
                </a:extLst>
              </p:cNvPr>
              <p:cNvSpPr/>
              <p:nvPr/>
            </p:nvSpPr>
            <p:spPr>
              <a:xfrm>
                <a:off x="7155511" y="1802126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b="0" i="0" u="none" strike="noStrike" cap="none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H</a:t>
                </a:r>
                <a:endParaRPr sz="2000" b="0" i="0" u="none" strike="noStrike" cap="none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" name="Google Shape;559;p6">
                <a:extLst>
                  <a:ext uri="{FF2B5EF4-FFF2-40B4-BE49-F238E27FC236}">
                    <a16:creationId xmlns:a16="http://schemas.microsoft.com/office/drawing/2014/main" id="{344E141E-8D47-765C-4429-17A5260EE23F}"/>
                  </a:ext>
                </a:extLst>
              </p:cNvPr>
              <p:cNvSpPr/>
              <p:nvPr/>
            </p:nvSpPr>
            <p:spPr>
              <a:xfrm>
                <a:off x="7155511" y="3234327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 b="0" i="0" u="none" strike="noStrike" cap="none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" name="Google Shape;560;p6">
                <a:extLst>
                  <a:ext uri="{FF2B5EF4-FFF2-40B4-BE49-F238E27FC236}">
                    <a16:creationId xmlns:a16="http://schemas.microsoft.com/office/drawing/2014/main" id="{0D1CBC99-0336-0674-09F2-0E5BB2C7E871}"/>
                  </a:ext>
                </a:extLst>
              </p:cNvPr>
              <p:cNvSpPr/>
              <p:nvPr/>
            </p:nvSpPr>
            <p:spPr>
              <a:xfrm>
                <a:off x="7155511" y="4748882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 b="0" i="0" u="none" strike="noStrike" cap="none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" name="Google Shape;561;p6">
                <a:extLst>
                  <a:ext uri="{FF2B5EF4-FFF2-40B4-BE49-F238E27FC236}">
                    <a16:creationId xmlns:a16="http://schemas.microsoft.com/office/drawing/2014/main" id="{0ED704F9-714A-A882-242F-ADF11F78D391}"/>
                  </a:ext>
                </a:extLst>
              </p:cNvPr>
              <p:cNvSpPr/>
              <p:nvPr/>
            </p:nvSpPr>
            <p:spPr>
              <a:xfrm>
                <a:off x="7155511" y="6239113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 b="0" i="0" u="none" strike="noStrike" cap="none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" name="Google Shape;562;p6">
                <a:extLst>
                  <a:ext uri="{FF2B5EF4-FFF2-40B4-BE49-F238E27FC236}">
                    <a16:creationId xmlns:a16="http://schemas.microsoft.com/office/drawing/2014/main" id="{2E916FF6-FD3A-AACF-05F1-F693221F418B}"/>
                  </a:ext>
                </a:extLst>
              </p:cNvPr>
              <p:cNvSpPr/>
              <p:nvPr/>
            </p:nvSpPr>
            <p:spPr>
              <a:xfrm>
                <a:off x="7155511" y="7713186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 b="0" i="0" u="none" strike="noStrike" cap="none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38" name="Google Shape;563;p6">
                <a:extLst>
                  <a:ext uri="{FF2B5EF4-FFF2-40B4-BE49-F238E27FC236}">
                    <a16:creationId xmlns:a16="http://schemas.microsoft.com/office/drawing/2014/main" id="{31EC97B8-AB14-134E-2624-738B7FDFC4F5}"/>
                  </a:ext>
                </a:extLst>
              </p:cNvPr>
              <p:cNvCxnSpPr>
                <a:cxnSpLocks/>
                <a:stCxn id="30" idx="6"/>
                <a:endCxn id="34" idx="2"/>
              </p:cNvCxnSpPr>
              <p:nvPr/>
            </p:nvCxnSpPr>
            <p:spPr>
              <a:xfrm>
                <a:off x="6038389" y="3765687"/>
                <a:ext cx="1117200" cy="8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9" name="Google Shape;564;p6">
                <a:extLst>
                  <a:ext uri="{FF2B5EF4-FFF2-40B4-BE49-F238E27FC236}">
                    <a16:creationId xmlns:a16="http://schemas.microsoft.com/office/drawing/2014/main" id="{2443F85F-E928-9580-1F9E-D28CD6AB9DC7}"/>
                  </a:ext>
                </a:extLst>
              </p:cNvPr>
              <p:cNvCxnSpPr>
                <a:cxnSpLocks/>
                <a:stCxn id="31" idx="6"/>
                <a:endCxn id="35" idx="2"/>
              </p:cNvCxnSpPr>
              <p:nvPr/>
            </p:nvCxnSpPr>
            <p:spPr>
              <a:xfrm>
                <a:off x="6038389" y="5222538"/>
                <a:ext cx="1117200" cy="666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0" name="Google Shape;565;p6">
                <a:extLst>
                  <a:ext uri="{FF2B5EF4-FFF2-40B4-BE49-F238E27FC236}">
                    <a16:creationId xmlns:a16="http://schemas.microsoft.com/office/drawing/2014/main" id="{728748FB-0FAD-5937-C56D-A40BA8A3D447}"/>
                  </a:ext>
                </a:extLst>
              </p:cNvPr>
              <p:cNvCxnSpPr>
                <a:cxnSpLocks/>
                <a:stCxn id="32" idx="6"/>
                <a:endCxn id="36" idx="2"/>
              </p:cNvCxnSpPr>
              <p:nvPr/>
            </p:nvCxnSpPr>
            <p:spPr>
              <a:xfrm>
                <a:off x="6038389" y="6749176"/>
                <a:ext cx="1117200" cy="300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1" name="Google Shape;566;p6">
                <a:extLst>
                  <a:ext uri="{FF2B5EF4-FFF2-40B4-BE49-F238E27FC236}">
                    <a16:creationId xmlns:a16="http://schemas.microsoft.com/office/drawing/2014/main" id="{166EA064-7DA6-A346-F758-244C8DD0A46C}"/>
                  </a:ext>
                </a:extLst>
              </p:cNvPr>
              <p:cNvCxnSpPr>
                <a:cxnSpLocks/>
                <a:stCxn id="30" idx="6"/>
                <a:endCxn id="33" idx="2"/>
              </p:cNvCxnSpPr>
              <p:nvPr/>
            </p:nvCxnSpPr>
            <p:spPr>
              <a:xfrm rot="10800000" flipH="1">
                <a:off x="6038389" y="2342187"/>
                <a:ext cx="1117200" cy="1423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2" name="Google Shape;567;p6">
                <a:extLst>
                  <a:ext uri="{FF2B5EF4-FFF2-40B4-BE49-F238E27FC236}">
                    <a16:creationId xmlns:a16="http://schemas.microsoft.com/office/drawing/2014/main" id="{2679BEC2-4423-530C-9DA6-CD911232982F}"/>
                  </a:ext>
                </a:extLst>
              </p:cNvPr>
              <p:cNvCxnSpPr>
                <a:cxnSpLocks/>
                <a:stCxn id="30" idx="6"/>
                <a:endCxn id="35" idx="2"/>
              </p:cNvCxnSpPr>
              <p:nvPr/>
            </p:nvCxnSpPr>
            <p:spPr>
              <a:xfrm>
                <a:off x="6038389" y="3765687"/>
                <a:ext cx="1117200" cy="1523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3" name="Google Shape;568;p6">
                <a:extLst>
                  <a:ext uri="{FF2B5EF4-FFF2-40B4-BE49-F238E27FC236}">
                    <a16:creationId xmlns:a16="http://schemas.microsoft.com/office/drawing/2014/main" id="{6C664D63-9B3A-8B7D-8CCE-E09A1C915BFD}"/>
                  </a:ext>
                </a:extLst>
              </p:cNvPr>
              <p:cNvCxnSpPr>
                <a:cxnSpLocks/>
                <a:stCxn id="30" idx="6"/>
                <a:endCxn id="36" idx="2"/>
              </p:cNvCxnSpPr>
              <p:nvPr/>
            </p:nvCxnSpPr>
            <p:spPr>
              <a:xfrm>
                <a:off x="6038389" y="3765687"/>
                <a:ext cx="1117200" cy="3013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4" name="Google Shape;569;p6">
                <a:extLst>
                  <a:ext uri="{FF2B5EF4-FFF2-40B4-BE49-F238E27FC236}">
                    <a16:creationId xmlns:a16="http://schemas.microsoft.com/office/drawing/2014/main" id="{49AB3D73-65ED-06C9-482C-9893218B6F6C}"/>
                  </a:ext>
                </a:extLst>
              </p:cNvPr>
              <p:cNvCxnSpPr>
                <a:cxnSpLocks/>
                <a:stCxn id="30" idx="6"/>
                <a:endCxn id="37" idx="2"/>
              </p:cNvCxnSpPr>
              <p:nvPr/>
            </p:nvCxnSpPr>
            <p:spPr>
              <a:xfrm>
                <a:off x="6038389" y="3765687"/>
                <a:ext cx="1117200" cy="4487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5" name="Google Shape;570;p6">
                <a:extLst>
                  <a:ext uri="{FF2B5EF4-FFF2-40B4-BE49-F238E27FC236}">
                    <a16:creationId xmlns:a16="http://schemas.microsoft.com/office/drawing/2014/main" id="{C36EDD96-E964-0BD8-0C50-AFC8099E9FDC}"/>
                  </a:ext>
                </a:extLst>
              </p:cNvPr>
              <p:cNvCxnSpPr>
                <a:cxnSpLocks/>
                <a:stCxn id="31" idx="6"/>
                <a:endCxn id="34" idx="2"/>
              </p:cNvCxnSpPr>
              <p:nvPr/>
            </p:nvCxnSpPr>
            <p:spPr>
              <a:xfrm rot="10800000" flipH="1">
                <a:off x="6038389" y="3774438"/>
                <a:ext cx="1117200" cy="14481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6" name="Google Shape;571;p6">
                <a:extLst>
                  <a:ext uri="{FF2B5EF4-FFF2-40B4-BE49-F238E27FC236}">
                    <a16:creationId xmlns:a16="http://schemas.microsoft.com/office/drawing/2014/main" id="{F1969E2D-6035-576A-11CC-2DD8E7E56A9E}"/>
                  </a:ext>
                </a:extLst>
              </p:cNvPr>
              <p:cNvCxnSpPr>
                <a:cxnSpLocks/>
                <a:stCxn id="31" idx="6"/>
                <a:endCxn id="33" idx="2"/>
              </p:cNvCxnSpPr>
              <p:nvPr/>
            </p:nvCxnSpPr>
            <p:spPr>
              <a:xfrm rot="10800000" flipH="1">
                <a:off x="6038389" y="2342238"/>
                <a:ext cx="1117200" cy="28803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7" name="Google Shape;572;p6">
                <a:extLst>
                  <a:ext uri="{FF2B5EF4-FFF2-40B4-BE49-F238E27FC236}">
                    <a16:creationId xmlns:a16="http://schemas.microsoft.com/office/drawing/2014/main" id="{55B462FF-ED93-5F9B-7897-F2C5486A41DD}"/>
                  </a:ext>
                </a:extLst>
              </p:cNvPr>
              <p:cNvCxnSpPr>
                <a:cxnSpLocks/>
                <a:stCxn id="31" idx="6"/>
                <a:endCxn id="36" idx="2"/>
              </p:cNvCxnSpPr>
              <p:nvPr/>
            </p:nvCxnSpPr>
            <p:spPr>
              <a:xfrm>
                <a:off x="6038389" y="5222538"/>
                <a:ext cx="1117200" cy="1556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8" name="Google Shape;573;p6">
                <a:extLst>
                  <a:ext uri="{FF2B5EF4-FFF2-40B4-BE49-F238E27FC236}">
                    <a16:creationId xmlns:a16="http://schemas.microsoft.com/office/drawing/2014/main" id="{C2F5EA11-3956-0319-AB8B-BAE1D9A45EF1}"/>
                  </a:ext>
                </a:extLst>
              </p:cNvPr>
              <p:cNvCxnSpPr>
                <a:cxnSpLocks/>
                <a:stCxn id="31" idx="6"/>
                <a:endCxn id="37" idx="2"/>
              </p:cNvCxnSpPr>
              <p:nvPr/>
            </p:nvCxnSpPr>
            <p:spPr>
              <a:xfrm>
                <a:off x="6038389" y="5222538"/>
                <a:ext cx="1117200" cy="30309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9" name="Google Shape;574;p6">
                <a:extLst>
                  <a:ext uri="{FF2B5EF4-FFF2-40B4-BE49-F238E27FC236}">
                    <a16:creationId xmlns:a16="http://schemas.microsoft.com/office/drawing/2014/main" id="{FA0C7631-72B9-327A-4A96-44396E7BB68C}"/>
                  </a:ext>
                </a:extLst>
              </p:cNvPr>
              <p:cNvCxnSpPr>
                <a:cxnSpLocks/>
                <a:stCxn id="32" idx="6"/>
                <a:endCxn id="33" idx="2"/>
              </p:cNvCxnSpPr>
              <p:nvPr/>
            </p:nvCxnSpPr>
            <p:spPr>
              <a:xfrm rot="10800000" flipH="1">
                <a:off x="6038389" y="2342176"/>
                <a:ext cx="1117200" cy="44070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0" name="Google Shape;575;p6">
                <a:extLst>
                  <a:ext uri="{FF2B5EF4-FFF2-40B4-BE49-F238E27FC236}">
                    <a16:creationId xmlns:a16="http://schemas.microsoft.com/office/drawing/2014/main" id="{AB4A4167-975C-2A60-EE84-7508B225685B}"/>
                  </a:ext>
                </a:extLst>
              </p:cNvPr>
              <p:cNvCxnSpPr>
                <a:cxnSpLocks/>
                <a:stCxn id="32" idx="6"/>
                <a:endCxn id="34" idx="2"/>
              </p:cNvCxnSpPr>
              <p:nvPr/>
            </p:nvCxnSpPr>
            <p:spPr>
              <a:xfrm rot="10800000" flipH="1">
                <a:off x="6038389" y="3774376"/>
                <a:ext cx="1117200" cy="29748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1" name="Google Shape;576;p6">
                <a:extLst>
                  <a:ext uri="{FF2B5EF4-FFF2-40B4-BE49-F238E27FC236}">
                    <a16:creationId xmlns:a16="http://schemas.microsoft.com/office/drawing/2014/main" id="{1CB1A19E-07E0-D42B-46DA-7874D55E9901}"/>
                  </a:ext>
                </a:extLst>
              </p:cNvPr>
              <p:cNvCxnSpPr>
                <a:cxnSpLocks/>
                <a:stCxn id="32" idx="6"/>
                <a:endCxn id="35" idx="2"/>
              </p:cNvCxnSpPr>
              <p:nvPr/>
            </p:nvCxnSpPr>
            <p:spPr>
              <a:xfrm rot="10800000" flipH="1">
                <a:off x="6038389" y="5289076"/>
                <a:ext cx="1117200" cy="14601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2" name="Google Shape;577;p6">
                <a:extLst>
                  <a:ext uri="{FF2B5EF4-FFF2-40B4-BE49-F238E27FC236}">
                    <a16:creationId xmlns:a16="http://schemas.microsoft.com/office/drawing/2014/main" id="{7B96832F-D706-B2D0-1FF9-D3759D8C8CAB}"/>
                  </a:ext>
                </a:extLst>
              </p:cNvPr>
              <p:cNvCxnSpPr>
                <a:cxnSpLocks/>
                <a:stCxn id="32" idx="6"/>
                <a:endCxn id="37" idx="2"/>
              </p:cNvCxnSpPr>
              <p:nvPr/>
            </p:nvCxnSpPr>
            <p:spPr>
              <a:xfrm>
                <a:off x="6038389" y="6749176"/>
                <a:ext cx="1117200" cy="15042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sp>
            <p:nvSpPr>
              <p:cNvPr id="53" name="Google Shape;546;p6">
                <a:extLst>
                  <a:ext uri="{FF2B5EF4-FFF2-40B4-BE49-F238E27FC236}">
                    <a16:creationId xmlns:a16="http://schemas.microsoft.com/office/drawing/2014/main" id="{F1734A84-85C1-9AD4-BD09-6238682042D8}"/>
                  </a:ext>
                </a:extLst>
              </p:cNvPr>
              <p:cNvSpPr/>
              <p:nvPr/>
            </p:nvSpPr>
            <p:spPr>
              <a:xfrm>
                <a:off x="4991756" y="1793338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b="0" i="0" u="none" strike="noStrike" cap="none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H</a:t>
                </a:r>
                <a:r>
                  <a:rPr lang="en-US" sz="2000" baseline="-25000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1</a:t>
                </a:r>
                <a:endParaRPr lang="en-US" sz="2000" b="0" i="0" u="none" strike="noStrike" cap="none" baseline="-25000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" name="Google Shape;549;p6">
                <a:extLst>
                  <a:ext uri="{FF2B5EF4-FFF2-40B4-BE49-F238E27FC236}">
                    <a16:creationId xmlns:a16="http://schemas.microsoft.com/office/drawing/2014/main" id="{53D6A6D0-09DE-BE0A-ECC9-F64EB7E7E1A0}"/>
                  </a:ext>
                </a:extLst>
              </p:cNvPr>
              <p:cNvSpPr/>
              <p:nvPr/>
            </p:nvSpPr>
            <p:spPr>
              <a:xfrm>
                <a:off x="4991756" y="7704169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b="0" i="0" u="none" strike="noStrike" cap="none" err="1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H</a:t>
                </a:r>
                <a:r>
                  <a:rPr lang="en-US" sz="2000" baseline="-25000" err="1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k</a:t>
                </a:r>
                <a:endParaRPr lang="en-US" sz="2000" b="0" i="0" u="none" strike="noStrike" cap="none" baseline="-25000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55" name="Google Shape;578;p6">
                <a:extLst>
                  <a:ext uri="{FF2B5EF4-FFF2-40B4-BE49-F238E27FC236}">
                    <a16:creationId xmlns:a16="http://schemas.microsoft.com/office/drawing/2014/main" id="{F2E42151-6AB2-FFA1-0588-D82CDB689A31}"/>
                  </a:ext>
                </a:extLst>
              </p:cNvPr>
              <p:cNvCxnSpPr>
                <a:cxnSpLocks/>
                <a:stCxn id="53" idx="6"/>
                <a:endCxn id="33" idx="2"/>
              </p:cNvCxnSpPr>
              <p:nvPr/>
            </p:nvCxnSpPr>
            <p:spPr>
              <a:xfrm>
                <a:off x="6038389" y="2333484"/>
                <a:ext cx="1117200" cy="8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6" name="Google Shape;579;p6">
                <a:extLst>
                  <a:ext uri="{FF2B5EF4-FFF2-40B4-BE49-F238E27FC236}">
                    <a16:creationId xmlns:a16="http://schemas.microsoft.com/office/drawing/2014/main" id="{5EDB49D4-6DEA-2DB8-55D1-2B951CC18424}"/>
                  </a:ext>
                </a:extLst>
              </p:cNvPr>
              <p:cNvCxnSpPr>
                <a:cxnSpLocks/>
                <a:stCxn id="53" idx="6"/>
                <a:endCxn id="34" idx="2"/>
              </p:cNvCxnSpPr>
              <p:nvPr/>
            </p:nvCxnSpPr>
            <p:spPr>
              <a:xfrm>
                <a:off x="6038389" y="2333484"/>
                <a:ext cx="1117200" cy="14409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7" name="Google Shape;580;p6">
                <a:extLst>
                  <a:ext uri="{FF2B5EF4-FFF2-40B4-BE49-F238E27FC236}">
                    <a16:creationId xmlns:a16="http://schemas.microsoft.com/office/drawing/2014/main" id="{0F333EFD-8BD4-CE56-6D93-DACB7649ADEF}"/>
                  </a:ext>
                </a:extLst>
              </p:cNvPr>
              <p:cNvCxnSpPr>
                <a:cxnSpLocks/>
                <a:stCxn id="53" idx="6"/>
                <a:endCxn id="35" idx="2"/>
              </p:cNvCxnSpPr>
              <p:nvPr/>
            </p:nvCxnSpPr>
            <p:spPr>
              <a:xfrm>
                <a:off x="6038389" y="2333484"/>
                <a:ext cx="1117200" cy="29556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8" name="Google Shape;581;p6">
                <a:extLst>
                  <a:ext uri="{FF2B5EF4-FFF2-40B4-BE49-F238E27FC236}">
                    <a16:creationId xmlns:a16="http://schemas.microsoft.com/office/drawing/2014/main" id="{92D38F71-41E4-AED5-3B69-841D96B760FE}"/>
                  </a:ext>
                </a:extLst>
              </p:cNvPr>
              <p:cNvCxnSpPr>
                <a:cxnSpLocks/>
                <a:stCxn id="53" idx="6"/>
                <a:endCxn id="36" idx="2"/>
              </p:cNvCxnSpPr>
              <p:nvPr/>
            </p:nvCxnSpPr>
            <p:spPr>
              <a:xfrm>
                <a:off x="6038389" y="2333484"/>
                <a:ext cx="1117200" cy="4445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9" name="Google Shape;582;p6">
                <a:extLst>
                  <a:ext uri="{FF2B5EF4-FFF2-40B4-BE49-F238E27FC236}">
                    <a16:creationId xmlns:a16="http://schemas.microsoft.com/office/drawing/2014/main" id="{B8904C31-1BAE-A4BF-CD3E-7B792FA38ED5}"/>
                  </a:ext>
                </a:extLst>
              </p:cNvPr>
              <p:cNvCxnSpPr>
                <a:cxnSpLocks/>
                <a:stCxn id="53" idx="6"/>
                <a:endCxn id="37" idx="2"/>
              </p:cNvCxnSpPr>
              <p:nvPr/>
            </p:nvCxnSpPr>
            <p:spPr>
              <a:xfrm>
                <a:off x="6038389" y="2333484"/>
                <a:ext cx="1117200" cy="59199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60" name="Google Shape;583;p6">
                <a:extLst>
                  <a:ext uri="{FF2B5EF4-FFF2-40B4-BE49-F238E27FC236}">
                    <a16:creationId xmlns:a16="http://schemas.microsoft.com/office/drawing/2014/main" id="{312C868C-E2C2-0BA4-F0AE-DA0318EC354E}"/>
                  </a:ext>
                </a:extLst>
              </p:cNvPr>
              <p:cNvCxnSpPr>
                <a:cxnSpLocks/>
                <a:stCxn id="54" idx="6"/>
                <a:endCxn id="37" idx="2"/>
              </p:cNvCxnSpPr>
              <p:nvPr/>
            </p:nvCxnSpPr>
            <p:spPr>
              <a:xfrm>
                <a:off x="6038389" y="8244315"/>
                <a:ext cx="1117200" cy="90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61" name="Google Shape;584;p6">
                <a:extLst>
                  <a:ext uri="{FF2B5EF4-FFF2-40B4-BE49-F238E27FC236}">
                    <a16:creationId xmlns:a16="http://schemas.microsoft.com/office/drawing/2014/main" id="{E5BA9434-5921-5ED1-2B39-02B1991A12D6}"/>
                  </a:ext>
                </a:extLst>
              </p:cNvPr>
              <p:cNvCxnSpPr>
                <a:cxnSpLocks/>
                <a:stCxn id="54" idx="6"/>
                <a:endCxn id="36" idx="2"/>
              </p:cNvCxnSpPr>
              <p:nvPr/>
            </p:nvCxnSpPr>
            <p:spPr>
              <a:xfrm rot="10800000" flipH="1">
                <a:off x="6038389" y="6779115"/>
                <a:ext cx="1117200" cy="14652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62" name="Google Shape;585;p6">
                <a:extLst>
                  <a:ext uri="{FF2B5EF4-FFF2-40B4-BE49-F238E27FC236}">
                    <a16:creationId xmlns:a16="http://schemas.microsoft.com/office/drawing/2014/main" id="{9BEE8746-863D-0B4F-CBA7-FA6235A2E470}"/>
                  </a:ext>
                </a:extLst>
              </p:cNvPr>
              <p:cNvCxnSpPr>
                <a:cxnSpLocks/>
                <a:stCxn id="54" idx="6"/>
                <a:endCxn id="35" idx="2"/>
              </p:cNvCxnSpPr>
              <p:nvPr/>
            </p:nvCxnSpPr>
            <p:spPr>
              <a:xfrm rot="10800000" flipH="1">
                <a:off x="6038389" y="5289015"/>
                <a:ext cx="1117200" cy="29553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63" name="Google Shape;586;p6">
                <a:extLst>
                  <a:ext uri="{FF2B5EF4-FFF2-40B4-BE49-F238E27FC236}">
                    <a16:creationId xmlns:a16="http://schemas.microsoft.com/office/drawing/2014/main" id="{E6346814-A813-C578-58BD-D851504842F7}"/>
                  </a:ext>
                </a:extLst>
              </p:cNvPr>
              <p:cNvCxnSpPr>
                <a:cxnSpLocks/>
                <a:stCxn id="54" idx="6"/>
                <a:endCxn id="34" idx="2"/>
              </p:cNvCxnSpPr>
              <p:nvPr/>
            </p:nvCxnSpPr>
            <p:spPr>
              <a:xfrm rot="10800000" flipH="1">
                <a:off x="6038389" y="3774615"/>
                <a:ext cx="1117200" cy="4469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64" name="Google Shape;587;p6">
                <a:extLst>
                  <a:ext uri="{FF2B5EF4-FFF2-40B4-BE49-F238E27FC236}">
                    <a16:creationId xmlns:a16="http://schemas.microsoft.com/office/drawing/2014/main" id="{B4D80FA2-4252-D2C1-35F8-2072C1DE823F}"/>
                  </a:ext>
                </a:extLst>
              </p:cNvPr>
              <p:cNvCxnSpPr>
                <a:cxnSpLocks/>
                <a:stCxn id="54" idx="6"/>
                <a:endCxn id="33" idx="2"/>
              </p:cNvCxnSpPr>
              <p:nvPr/>
            </p:nvCxnSpPr>
            <p:spPr>
              <a:xfrm rot="10800000" flipH="1">
                <a:off x="6038389" y="2342415"/>
                <a:ext cx="1117200" cy="59019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65" name="Google Shape;588;p6">
                <a:extLst>
                  <a:ext uri="{FF2B5EF4-FFF2-40B4-BE49-F238E27FC236}">
                    <a16:creationId xmlns:a16="http://schemas.microsoft.com/office/drawing/2014/main" id="{12DFF54D-FABF-B3A6-BC09-A231F0CBF8AF}"/>
                  </a:ext>
                </a:extLst>
              </p:cNvPr>
              <p:cNvCxnSpPr>
                <a:cxnSpLocks/>
                <a:stCxn id="33" idx="6"/>
                <a:endCxn id="15" idx="2"/>
              </p:cNvCxnSpPr>
              <p:nvPr/>
            </p:nvCxnSpPr>
            <p:spPr>
              <a:xfrm>
                <a:off x="8202144" y="2342271"/>
                <a:ext cx="1117200" cy="20289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66" name="Google Shape;589;p6">
                <a:extLst>
                  <a:ext uri="{FF2B5EF4-FFF2-40B4-BE49-F238E27FC236}">
                    <a16:creationId xmlns:a16="http://schemas.microsoft.com/office/drawing/2014/main" id="{B2BE34B7-3A93-E730-E1CF-D4EF2CCEF695}"/>
                  </a:ext>
                </a:extLst>
              </p:cNvPr>
              <p:cNvCxnSpPr>
                <a:cxnSpLocks/>
                <a:stCxn id="34" idx="6"/>
                <a:endCxn id="15" idx="2"/>
              </p:cNvCxnSpPr>
              <p:nvPr/>
            </p:nvCxnSpPr>
            <p:spPr>
              <a:xfrm>
                <a:off x="8202144" y="3774473"/>
                <a:ext cx="1117200" cy="596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67" name="Google Shape;590;p6">
                <a:extLst>
                  <a:ext uri="{FF2B5EF4-FFF2-40B4-BE49-F238E27FC236}">
                    <a16:creationId xmlns:a16="http://schemas.microsoft.com/office/drawing/2014/main" id="{EDDAA30E-F067-075E-A7B7-5C8E5EB6920D}"/>
                  </a:ext>
                </a:extLst>
              </p:cNvPr>
              <p:cNvCxnSpPr>
                <a:cxnSpLocks/>
                <a:stCxn id="35" idx="6"/>
                <a:endCxn id="15" idx="2"/>
              </p:cNvCxnSpPr>
              <p:nvPr/>
            </p:nvCxnSpPr>
            <p:spPr>
              <a:xfrm rot="10800000" flipH="1">
                <a:off x="8202144" y="4371028"/>
                <a:ext cx="1117200" cy="9180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68" name="Google Shape;591;p6">
                <a:extLst>
                  <a:ext uri="{FF2B5EF4-FFF2-40B4-BE49-F238E27FC236}">
                    <a16:creationId xmlns:a16="http://schemas.microsoft.com/office/drawing/2014/main" id="{DCBED781-3FB3-C4F3-41C6-9BE80B0AFE35}"/>
                  </a:ext>
                </a:extLst>
              </p:cNvPr>
              <p:cNvCxnSpPr>
                <a:cxnSpLocks/>
                <a:stCxn id="36" idx="6"/>
                <a:endCxn id="15" idx="2"/>
              </p:cNvCxnSpPr>
              <p:nvPr/>
            </p:nvCxnSpPr>
            <p:spPr>
              <a:xfrm rot="10800000" flipH="1">
                <a:off x="8202144" y="4371159"/>
                <a:ext cx="1117200" cy="24081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69" name="Google Shape;592;p6">
                <a:extLst>
                  <a:ext uri="{FF2B5EF4-FFF2-40B4-BE49-F238E27FC236}">
                    <a16:creationId xmlns:a16="http://schemas.microsoft.com/office/drawing/2014/main" id="{ECD92B2D-C281-C932-008B-A5571D3A55EB}"/>
                  </a:ext>
                </a:extLst>
              </p:cNvPr>
              <p:cNvCxnSpPr>
                <a:cxnSpLocks/>
                <a:stCxn id="37" idx="6"/>
                <a:endCxn id="15" idx="2"/>
              </p:cNvCxnSpPr>
              <p:nvPr/>
            </p:nvCxnSpPr>
            <p:spPr>
              <a:xfrm rot="10800000" flipH="1">
                <a:off x="8202144" y="4371032"/>
                <a:ext cx="1117200" cy="38823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sp>
            <p:nvSpPr>
              <p:cNvPr id="70" name="Google Shape;593;p6">
                <a:extLst>
                  <a:ext uri="{FF2B5EF4-FFF2-40B4-BE49-F238E27FC236}">
                    <a16:creationId xmlns:a16="http://schemas.microsoft.com/office/drawing/2014/main" id="{7FF263FE-C1FE-43FF-4A82-0729BC1685E4}"/>
                  </a:ext>
                </a:extLst>
              </p:cNvPr>
              <p:cNvSpPr/>
              <p:nvPr/>
            </p:nvSpPr>
            <p:spPr>
              <a:xfrm>
                <a:off x="9319268" y="5687963"/>
                <a:ext cx="1046633" cy="1080291"/>
              </a:xfrm>
              <a:prstGeom prst="flowChartConnector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b="0" i="0" u="none" strike="noStrike" cap="none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y</a:t>
                </a:r>
                <a:r>
                  <a:rPr lang="en-US" sz="2000" b="0" i="0" u="none" strike="noStrike" cap="none" baseline="-25000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2</a:t>
                </a:r>
                <a:endParaRPr sz="2000" b="0" i="0" u="none" strike="noStrike" cap="none" baseline="-25000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71" name="Google Shape;594;p6">
                <a:extLst>
                  <a:ext uri="{FF2B5EF4-FFF2-40B4-BE49-F238E27FC236}">
                    <a16:creationId xmlns:a16="http://schemas.microsoft.com/office/drawing/2014/main" id="{CF91D3F6-ECB3-59C9-F072-12164D014B42}"/>
                  </a:ext>
                </a:extLst>
              </p:cNvPr>
              <p:cNvCxnSpPr>
                <a:cxnSpLocks/>
                <a:stCxn id="34" idx="6"/>
                <a:endCxn id="70" idx="2"/>
              </p:cNvCxnSpPr>
              <p:nvPr/>
            </p:nvCxnSpPr>
            <p:spPr>
              <a:xfrm>
                <a:off x="8202144" y="3774473"/>
                <a:ext cx="1117200" cy="2453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72" name="Google Shape;595;p6">
                <a:extLst>
                  <a:ext uri="{FF2B5EF4-FFF2-40B4-BE49-F238E27FC236}">
                    <a16:creationId xmlns:a16="http://schemas.microsoft.com/office/drawing/2014/main" id="{93584C45-DB89-3FD6-B912-259B28CA93BD}"/>
                  </a:ext>
                </a:extLst>
              </p:cNvPr>
              <p:cNvCxnSpPr>
                <a:cxnSpLocks/>
                <a:stCxn id="35" idx="6"/>
                <a:endCxn id="70" idx="2"/>
              </p:cNvCxnSpPr>
              <p:nvPr/>
            </p:nvCxnSpPr>
            <p:spPr>
              <a:xfrm>
                <a:off x="8202144" y="5289028"/>
                <a:ext cx="1117200" cy="9390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73" name="Google Shape;596;p6">
                <a:extLst>
                  <a:ext uri="{FF2B5EF4-FFF2-40B4-BE49-F238E27FC236}">
                    <a16:creationId xmlns:a16="http://schemas.microsoft.com/office/drawing/2014/main" id="{439EEC9B-73A5-F38C-2A60-D6560E0BA0FF}"/>
                  </a:ext>
                </a:extLst>
              </p:cNvPr>
              <p:cNvCxnSpPr>
                <a:cxnSpLocks/>
                <a:stCxn id="36" idx="6"/>
                <a:endCxn id="70" idx="2"/>
              </p:cNvCxnSpPr>
              <p:nvPr/>
            </p:nvCxnSpPr>
            <p:spPr>
              <a:xfrm rot="10800000" flipH="1">
                <a:off x="8202144" y="6228159"/>
                <a:ext cx="1117200" cy="5511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74" name="Google Shape;597;p6">
                <a:extLst>
                  <a:ext uri="{FF2B5EF4-FFF2-40B4-BE49-F238E27FC236}">
                    <a16:creationId xmlns:a16="http://schemas.microsoft.com/office/drawing/2014/main" id="{27C43822-7892-CAA0-CD0D-22AACBCEE691}"/>
                  </a:ext>
                </a:extLst>
              </p:cNvPr>
              <p:cNvCxnSpPr>
                <a:cxnSpLocks/>
                <a:stCxn id="37" idx="6"/>
                <a:endCxn id="70" idx="2"/>
              </p:cNvCxnSpPr>
              <p:nvPr/>
            </p:nvCxnSpPr>
            <p:spPr>
              <a:xfrm rot="10800000" flipH="1">
                <a:off x="8202144" y="6228032"/>
                <a:ext cx="1117200" cy="20253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75" name="Google Shape;598;p6">
                <a:extLst>
                  <a:ext uri="{FF2B5EF4-FFF2-40B4-BE49-F238E27FC236}">
                    <a16:creationId xmlns:a16="http://schemas.microsoft.com/office/drawing/2014/main" id="{C8CFB35E-4B04-67FE-A15C-528FCF50776B}"/>
                  </a:ext>
                </a:extLst>
              </p:cNvPr>
              <p:cNvCxnSpPr>
                <a:cxnSpLocks/>
                <a:stCxn id="33" idx="6"/>
                <a:endCxn id="70" idx="2"/>
              </p:cNvCxnSpPr>
              <p:nvPr/>
            </p:nvCxnSpPr>
            <p:spPr>
              <a:xfrm>
                <a:off x="8202144" y="2342271"/>
                <a:ext cx="1117200" cy="38859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76" name="Google Shape;599;p6">
                <a:extLst>
                  <a:ext uri="{FF2B5EF4-FFF2-40B4-BE49-F238E27FC236}">
                    <a16:creationId xmlns:a16="http://schemas.microsoft.com/office/drawing/2014/main" id="{2E7E68CD-CEE3-F6B5-4F2C-0B2B87A6A3A8}"/>
                  </a:ext>
                </a:extLst>
              </p:cNvPr>
              <p:cNvCxnSpPr>
                <a:cxnSpLocks/>
                <a:stCxn id="12" idx="6"/>
                <a:endCxn id="32" idx="2"/>
              </p:cNvCxnSpPr>
              <p:nvPr/>
            </p:nvCxnSpPr>
            <p:spPr>
              <a:xfrm>
                <a:off x="3874633" y="3759835"/>
                <a:ext cx="1117200" cy="29892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sp>
          <p:nvSpPr>
            <p:cNvPr id="7" name="Google Shape;600;p6">
              <a:extLst>
                <a:ext uri="{FF2B5EF4-FFF2-40B4-BE49-F238E27FC236}">
                  <a16:creationId xmlns:a16="http://schemas.microsoft.com/office/drawing/2014/main" id="{32DA28C7-5C70-E114-6F80-6BD917DBCE09}"/>
                </a:ext>
              </a:extLst>
            </p:cNvPr>
            <p:cNvSpPr txBox="1"/>
            <p:nvPr/>
          </p:nvSpPr>
          <p:spPr>
            <a:xfrm rot="18475899">
              <a:off x="5529819" y="953524"/>
              <a:ext cx="1036522" cy="51394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0" i="0" u="none" strike="noStrike" cap="none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W</a:t>
              </a:r>
              <a:r>
                <a:rPr lang="en-US" sz="2000" b="0" i="0" u="none" strike="noStrike" cap="none" baseline="-25000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11</a:t>
              </a:r>
              <a:endParaRPr sz="2000" baseline="-25000">
                <a:solidFill>
                  <a:srgbClr val="FF0000"/>
                </a:solidFill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Google Shape;601;p6">
              <a:extLst>
                <a:ext uri="{FF2B5EF4-FFF2-40B4-BE49-F238E27FC236}">
                  <a16:creationId xmlns:a16="http://schemas.microsoft.com/office/drawing/2014/main" id="{699F2691-F7D4-FA1C-BBAF-3000C238E1B4}"/>
                </a:ext>
              </a:extLst>
            </p:cNvPr>
            <p:cNvSpPr txBox="1"/>
            <p:nvPr/>
          </p:nvSpPr>
          <p:spPr>
            <a:xfrm rot="18475899">
              <a:off x="5513650" y="1904305"/>
              <a:ext cx="1120466" cy="51394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W</a:t>
              </a:r>
              <a:r>
                <a:rPr lang="en-US" sz="2000" baseline="-25000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12</a:t>
              </a:r>
              <a:endParaRPr sz="2000">
                <a:solidFill>
                  <a:srgbClr val="FF0000"/>
                </a:solidFill>
              </a:endParaRPr>
            </a:p>
          </p:txBody>
        </p:sp>
        <p:sp>
          <p:nvSpPr>
            <p:cNvPr id="9" name="Google Shape;602;p6">
              <a:extLst>
                <a:ext uri="{FF2B5EF4-FFF2-40B4-BE49-F238E27FC236}">
                  <a16:creationId xmlns:a16="http://schemas.microsoft.com/office/drawing/2014/main" id="{3420A15C-27EF-2093-1015-87BDB9C5A3FE}"/>
                </a:ext>
              </a:extLst>
            </p:cNvPr>
            <p:cNvSpPr txBox="1"/>
            <p:nvPr/>
          </p:nvSpPr>
          <p:spPr>
            <a:xfrm rot="18475899">
              <a:off x="5569098" y="5260339"/>
              <a:ext cx="832643" cy="51394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err="1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W</a:t>
              </a:r>
              <a:r>
                <a:rPr lang="en-US" sz="2000" baseline="-25000" err="1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ij</a:t>
              </a:r>
              <a:endParaRPr sz="2000" baseline="-25000">
                <a:solidFill>
                  <a:srgbClr val="FF0000"/>
                </a:solidFill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" name="Google Shape;600;p6">
              <a:extLst>
                <a:ext uri="{FF2B5EF4-FFF2-40B4-BE49-F238E27FC236}">
                  <a16:creationId xmlns:a16="http://schemas.microsoft.com/office/drawing/2014/main" id="{37B876AA-D0BD-2D57-1B4A-C7C9CBDD6DD7}"/>
                </a:ext>
              </a:extLst>
            </p:cNvPr>
            <p:cNvSpPr txBox="1"/>
            <p:nvPr/>
          </p:nvSpPr>
          <p:spPr>
            <a:xfrm rot="18475899">
              <a:off x="7620143" y="669965"/>
              <a:ext cx="1117620" cy="51394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0" i="0" u="none" strike="noStrike" cap="none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W</a:t>
              </a:r>
              <a:r>
                <a:rPr lang="en-US" sz="2000" baseline="-25000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21</a:t>
              </a:r>
              <a:endParaRPr sz="2000" baseline="-25000">
                <a:solidFill>
                  <a:srgbClr val="FF0000"/>
                </a:solidFill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Google Shape;601;p6">
              <a:extLst>
                <a:ext uri="{FF2B5EF4-FFF2-40B4-BE49-F238E27FC236}">
                  <a16:creationId xmlns:a16="http://schemas.microsoft.com/office/drawing/2014/main" id="{A28DC51E-48F4-59EF-9C34-F76CC4A70F21}"/>
                </a:ext>
              </a:extLst>
            </p:cNvPr>
            <p:cNvSpPr txBox="1"/>
            <p:nvPr/>
          </p:nvSpPr>
          <p:spPr>
            <a:xfrm rot="18475899">
              <a:off x="7615844" y="1645045"/>
              <a:ext cx="1139951" cy="51394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W</a:t>
              </a:r>
              <a:r>
                <a:rPr lang="en-US" sz="2000" baseline="-25000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22</a:t>
              </a:r>
              <a:endParaRPr sz="2000">
                <a:solidFill>
                  <a:srgbClr val="FF0000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83BC01C4-8A32-1FC5-EFC5-A371EED32C43}"/>
                  </a:ext>
                </a:extLst>
              </p:cNvPr>
              <p:cNvSpPr txBox="1"/>
              <p:nvPr/>
            </p:nvSpPr>
            <p:spPr>
              <a:xfrm>
                <a:off x="5123998" y="6156489"/>
                <a:ext cx="4388384" cy="5878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 algn="ctr" defTabSz="685800">
                  <a:lnSpc>
                    <a:spcPct val="115000"/>
                  </a:lnSpc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𝑁𝑁</m:t>
                      </m:r>
                      <m:d>
                        <m:dPr>
                          <m:ctrlP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US" sz="2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en-US" sz="2800" i="1" dirty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US" sz="2800" b="0" i="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83BC01C4-8A32-1FC5-EFC5-A371EED32C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3998" y="6156489"/>
                <a:ext cx="4388384" cy="58785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656481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3124200" y="355917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2" descr="No alternative text description for this image">
            <a:extLst>
              <a:ext uri="{FF2B5EF4-FFF2-40B4-BE49-F238E27FC236}">
                <a16:creationId xmlns:a16="http://schemas.microsoft.com/office/drawing/2014/main" id="{2D4B3D84-22B1-7636-80C2-0D08FA7752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4315" y="0"/>
            <a:ext cx="62484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319FAE7-7D99-46F0-3B60-F6159C79B3F9}"/>
              </a:ext>
            </a:extLst>
          </p:cNvPr>
          <p:cNvSpPr txBox="1"/>
          <p:nvPr/>
        </p:nvSpPr>
        <p:spPr>
          <a:xfrm>
            <a:off x="8905623" y="2837160"/>
            <a:ext cx="29888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Inter"/>
              </a:rPr>
              <a:t>Image Credit: Linkedin.com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15102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AC83B440-D2A0-3F29-4C8A-E72BB23A30E4}"/>
              </a:ext>
            </a:extLst>
          </p:cNvPr>
          <p:cNvGrpSpPr/>
          <p:nvPr/>
        </p:nvGrpSpPr>
        <p:grpSpPr>
          <a:xfrm>
            <a:off x="2355850" y="401932"/>
            <a:ext cx="7224063" cy="5817897"/>
            <a:chOff x="3594179" y="1626321"/>
            <a:chExt cx="5553933" cy="4472858"/>
          </a:xfrm>
        </p:grpSpPr>
        <p:cxnSp>
          <p:nvCxnSpPr>
            <p:cNvPr id="2" name="Straight Arrow Connector 1">
              <a:extLst>
                <a:ext uri="{FF2B5EF4-FFF2-40B4-BE49-F238E27FC236}">
                  <a16:creationId xmlns:a16="http://schemas.microsoft.com/office/drawing/2014/main" id="{E2B11BE2-F248-8B6F-449C-0E79EF90E5AE}"/>
                </a:ext>
              </a:extLst>
            </p:cNvPr>
            <p:cNvCxnSpPr/>
            <p:nvPr/>
          </p:nvCxnSpPr>
          <p:spPr>
            <a:xfrm>
              <a:off x="4186251" y="5088959"/>
              <a:ext cx="4961861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11A33251-DE78-C4E0-F437-26834478BEF9}"/>
                </a:ext>
              </a:extLst>
            </p:cNvPr>
            <p:cNvCxnSpPr/>
            <p:nvPr/>
          </p:nvCxnSpPr>
          <p:spPr>
            <a:xfrm flipV="1">
              <a:off x="4200428" y="1857154"/>
              <a:ext cx="0" cy="323938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69F7932-8FA6-AF0A-5A2C-D88A69C7BB6E}"/>
                </a:ext>
              </a:extLst>
            </p:cNvPr>
            <p:cNvSpPr txBox="1"/>
            <p:nvPr/>
          </p:nvSpPr>
          <p:spPr>
            <a:xfrm>
              <a:off x="7945728" y="5145072"/>
              <a:ext cx="1018471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Epoch</a:t>
              </a:r>
              <a:endParaRPr kumimoji="0" lang="en-US" sz="28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FD0DD0C-91D7-9039-5237-39AE2A579C6C}"/>
                </a:ext>
              </a:extLst>
            </p:cNvPr>
            <p:cNvSpPr txBox="1"/>
            <p:nvPr/>
          </p:nvSpPr>
          <p:spPr>
            <a:xfrm rot="16200000">
              <a:off x="3414445" y="2195428"/>
              <a:ext cx="101847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Loss</a:t>
              </a:r>
              <a:endParaRPr kumimoji="0" lang="en-US" sz="28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6FA584F-7E32-AFBB-3728-3378F9821B3E}"/>
                </a:ext>
              </a:extLst>
            </p:cNvPr>
            <p:cNvSpPr txBox="1"/>
            <p:nvPr/>
          </p:nvSpPr>
          <p:spPr>
            <a:xfrm>
              <a:off x="3594179" y="5172023"/>
              <a:ext cx="101847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0</a:t>
              </a:r>
              <a:endParaRPr kumimoji="0" lang="en-US" sz="28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82371D87-1784-957B-1550-DF823F4339F4}"/>
                </a:ext>
              </a:extLst>
            </p:cNvPr>
            <p:cNvSpPr/>
            <p:nvPr/>
          </p:nvSpPr>
          <p:spPr>
            <a:xfrm>
              <a:off x="4820718" y="2465222"/>
              <a:ext cx="2435960" cy="2086668"/>
            </a:xfrm>
            <a:custGeom>
              <a:avLst/>
              <a:gdLst>
                <a:gd name="connsiteX0" fmla="*/ 0 w 5991149"/>
                <a:gd name="connsiteY0" fmla="*/ 0 h 2086668"/>
                <a:gd name="connsiteX1" fmla="*/ 2918765 w 5991149"/>
                <a:gd name="connsiteY1" fmla="*/ 1836116 h 2086668"/>
                <a:gd name="connsiteX2" fmla="*/ 5991149 w 5991149"/>
                <a:gd name="connsiteY2" fmla="*/ 2070202 h 2086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991149" h="2086668">
                  <a:moveTo>
                    <a:pt x="0" y="0"/>
                  </a:moveTo>
                  <a:cubicBezTo>
                    <a:pt x="960120" y="745541"/>
                    <a:pt x="1920240" y="1491082"/>
                    <a:pt x="2918765" y="1836116"/>
                  </a:cubicBezTo>
                  <a:cubicBezTo>
                    <a:pt x="3917290" y="2181150"/>
                    <a:pt x="5585156" y="2068983"/>
                    <a:pt x="5991149" y="2070202"/>
                  </a:cubicBezTo>
                </a:path>
              </a:pathLst>
            </a:cu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>
                <a:solidFill>
                  <a:schemeClr val="accent6"/>
                </a:solidFill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B04842BF-F5B3-F089-D83B-55C81E85D08A}"/>
                </a:ext>
              </a:extLst>
            </p:cNvPr>
            <p:cNvSpPr/>
            <p:nvPr/>
          </p:nvSpPr>
          <p:spPr>
            <a:xfrm>
              <a:off x="4806086" y="2362810"/>
              <a:ext cx="2596896" cy="1760001"/>
            </a:xfrm>
            <a:custGeom>
              <a:avLst/>
              <a:gdLst>
                <a:gd name="connsiteX0" fmla="*/ 0 w 2596896"/>
                <a:gd name="connsiteY0" fmla="*/ 0 h 1760001"/>
                <a:gd name="connsiteX1" fmla="*/ 1185063 w 2596896"/>
                <a:gd name="connsiteY1" fmla="*/ 1719072 h 1760001"/>
                <a:gd name="connsiteX2" fmla="*/ 2596896 w 2596896"/>
                <a:gd name="connsiteY2" fmla="*/ 1185062 h 1760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96896" h="1760001">
                  <a:moveTo>
                    <a:pt x="0" y="0"/>
                  </a:moveTo>
                  <a:cubicBezTo>
                    <a:pt x="376123" y="760781"/>
                    <a:pt x="752247" y="1521562"/>
                    <a:pt x="1185063" y="1719072"/>
                  </a:cubicBezTo>
                  <a:cubicBezTo>
                    <a:pt x="1617879" y="1916582"/>
                    <a:pt x="2342083" y="1343558"/>
                    <a:pt x="2596896" y="1185062"/>
                  </a:cubicBezTo>
                </a:path>
              </a:pathLst>
            </a:cu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FE40382-2F22-037F-59C4-D281151A35E9}"/>
                </a:ext>
              </a:extLst>
            </p:cNvPr>
            <p:cNvSpPr txBox="1"/>
            <p:nvPr/>
          </p:nvSpPr>
          <p:spPr>
            <a:xfrm>
              <a:off x="7367731" y="3146803"/>
              <a:ext cx="1673856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Validation</a:t>
              </a:r>
              <a:endParaRPr kumimoji="0" lang="en-US" sz="2800" b="0" i="0" u="none" strike="noStrike" kern="1200" cap="none" spc="0" normalizeH="0" baseline="-2500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430ABBF-B288-AD4D-8A37-0AF1C89CBA47}"/>
                </a:ext>
              </a:extLst>
            </p:cNvPr>
            <p:cNvSpPr txBox="1"/>
            <p:nvPr/>
          </p:nvSpPr>
          <p:spPr>
            <a:xfrm>
              <a:off x="7055537" y="4321057"/>
              <a:ext cx="1780382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Training</a:t>
              </a:r>
              <a:endParaRPr kumimoji="0" lang="en-US" sz="2800" b="0" i="0" u="none" strike="noStrike" kern="1200" cap="none" spc="0" normalizeH="0" baseline="-2500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2D5AF53-CC9F-17A3-6376-50D064EF7DC4}"/>
                </a:ext>
              </a:extLst>
            </p:cNvPr>
            <p:cNvCxnSpPr>
              <a:cxnSpLocks/>
            </p:cNvCxnSpPr>
            <p:nvPr/>
          </p:nvCxnSpPr>
          <p:spPr>
            <a:xfrm>
              <a:off x="6173552" y="1857154"/>
              <a:ext cx="0" cy="4148625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847EB5B-9499-A301-A591-8B9F27CD5585}"/>
                </a:ext>
              </a:extLst>
            </p:cNvPr>
            <p:cNvSpPr txBox="1"/>
            <p:nvPr/>
          </p:nvSpPr>
          <p:spPr>
            <a:xfrm>
              <a:off x="4131975" y="1648904"/>
              <a:ext cx="2041577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Underfitting</a:t>
              </a:r>
              <a:endParaRPr kumimoji="0" lang="en-US" sz="2800" b="0" i="0" u="none" strike="noStrike" kern="1200" cap="none" spc="0" normalizeH="0" baseline="-2500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09C024A-2765-32F2-B761-3BF0BB24814B}"/>
                </a:ext>
              </a:extLst>
            </p:cNvPr>
            <p:cNvSpPr txBox="1"/>
            <p:nvPr/>
          </p:nvSpPr>
          <p:spPr>
            <a:xfrm>
              <a:off x="6346942" y="1626321"/>
              <a:ext cx="2041577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Overfitting</a:t>
              </a:r>
              <a:endParaRPr kumimoji="0" lang="en-US" sz="2800" b="0" i="0" u="none" strike="noStrike" kern="1200" cap="none" spc="0" normalizeH="0" baseline="-2500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977804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Computer vision</a:t>
            </a:r>
          </a:p>
        </p:txBody>
      </p:sp>
    </p:spTree>
    <p:extLst>
      <p:ext uri="{BB962C8B-B14F-4D97-AF65-F5344CB8AC3E}">
        <p14:creationId xmlns:p14="http://schemas.microsoft.com/office/powerpoint/2010/main" val="3013042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9234" y="0"/>
            <a:ext cx="5143500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388" y="0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5341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 flipH="1">
            <a:off x="5531549" y="368383"/>
            <a:ext cx="6113214" cy="3245099"/>
            <a:chOff x="634330" y="862751"/>
            <a:chExt cx="3038704" cy="1613046"/>
          </a:xfrm>
        </p:grpSpPr>
        <p:pic>
          <p:nvPicPr>
            <p:cNvPr id="5" name="Picture 2" descr="Camera basics - Opto Engineeri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4330" y="862751"/>
              <a:ext cx="3038704" cy="16130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angle 5"/>
            <p:cNvSpPr/>
            <p:nvPr/>
          </p:nvSpPr>
          <p:spPr>
            <a:xfrm>
              <a:off x="2914650" y="1192482"/>
              <a:ext cx="342900" cy="953584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scene3d>
              <a:camera prst="orthographicFront">
                <a:rot lat="20999996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461688" y="1925086"/>
            <a:ext cx="563431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0106" marR="0" lvl="0" indent="-170106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Pinhole principle </a:t>
            </a:r>
          </a:p>
          <a:p>
            <a:pPr marL="170106" marR="0" lvl="0" indent="-170106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Traditional film</a:t>
            </a:r>
          </a:p>
          <a:p>
            <a:pPr marL="170106" marR="0" lvl="0" indent="-170106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Digital sensors (CCD and CMOS)</a:t>
            </a:r>
          </a:p>
          <a:p>
            <a:pPr marL="170106" marR="0" lvl="0" indent="-170106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Red Green Blue (RGB) channels</a:t>
            </a:r>
          </a:p>
        </p:txBody>
      </p:sp>
      <p:pic>
        <p:nvPicPr>
          <p:cNvPr id="8" name="Picture 2" descr="Understanding Digital Camera Sensor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1549" y="3613482"/>
            <a:ext cx="6361862" cy="3104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978050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Grey Scale</a:t>
            </a:r>
          </a:p>
        </p:txBody>
      </p:sp>
      <p:pic>
        <p:nvPicPr>
          <p:cNvPr id="6" name="Picture 2" descr="https://miro.medium.com/max/1400/0*CI5wgSszZnpHu5Ip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138" y="1390541"/>
            <a:ext cx="11623723" cy="4788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FFF9A45A-4744-503B-6456-E1FB8477ADFD}"/>
              </a:ext>
            </a:extLst>
          </p:cNvPr>
          <p:cNvSpPr txBox="1"/>
          <p:nvPr/>
        </p:nvSpPr>
        <p:spPr>
          <a:xfrm>
            <a:off x="1959678" y="6308209"/>
            <a:ext cx="90410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Inter"/>
              </a:rPr>
              <a:t>Image of Abraham Lincoln as a matrix of pixel values. Image Credit: Thomas Smits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18690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699A88F-D161-B445-DA8C-178A325D43F6}"/>
              </a:ext>
            </a:extLst>
          </p:cNvPr>
          <p:cNvGrpSpPr/>
          <p:nvPr/>
        </p:nvGrpSpPr>
        <p:grpSpPr>
          <a:xfrm>
            <a:off x="6017105" y="999015"/>
            <a:ext cx="5233320" cy="4859969"/>
            <a:chOff x="4781202" y="311571"/>
            <a:chExt cx="6722937" cy="6243315"/>
          </a:xfrm>
        </p:grpSpPr>
        <p:grpSp>
          <p:nvGrpSpPr>
            <p:cNvPr id="3" name="Google Shape;534;p6">
              <a:extLst>
                <a:ext uri="{FF2B5EF4-FFF2-40B4-BE49-F238E27FC236}">
                  <a16:creationId xmlns:a16="http://schemas.microsoft.com/office/drawing/2014/main" id="{DA01CEBF-6A2E-0219-6715-9F80F3E4CA08}"/>
                </a:ext>
              </a:extLst>
            </p:cNvPr>
            <p:cNvGrpSpPr/>
            <p:nvPr/>
          </p:nvGrpSpPr>
          <p:grpSpPr>
            <a:xfrm>
              <a:off x="4781202" y="311571"/>
              <a:ext cx="6722937" cy="6243315"/>
              <a:chOff x="2828000" y="1793338"/>
              <a:chExt cx="7537901" cy="7000139"/>
            </a:xfrm>
          </p:grpSpPr>
          <p:sp>
            <p:nvSpPr>
              <p:cNvPr id="9" name="Google Shape;535;p6">
                <a:extLst>
                  <a:ext uri="{FF2B5EF4-FFF2-40B4-BE49-F238E27FC236}">
                    <a16:creationId xmlns:a16="http://schemas.microsoft.com/office/drawing/2014/main" id="{DA70B680-C3AF-8E9C-151C-B74C694B6A8F}"/>
                  </a:ext>
                </a:extLst>
              </p:cNvPr>
              <p:cNvSpPr/>
              <p:nvPr/>
            </p:nvSpPr>
            <p:spPr>
              <a:xfrm>
                <a:off x="2828000" y="3219689"/>
                <a:ext cx="1046633" cy="1080291"/>
              </a:xfrm>
              <a:prstGeom prst="flowChartConnector">
                <a:avLst/>
              </a:prstGeom>
              <a:solidFill>
                <a:schemeClr val="accent6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b="0" i="0" u="none" strike="noStrike" cap="none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x</a:t>
                </a:r>
                <a:r>
                  <a:rPr lang="en-US" sz="2000" b="0" i="0" u="none" strike="noStrike" cap="none" baseline="-25000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1</a:t>
                </a:r>
                <a:endParaRPr sz="2000" b="0" i="0" u="none" strike="noStrike" cap="none" baseline="-25000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" name="Google Shape;536;p6">
                <a:extLst>
                  <a:ext uri="{FF2B5EF4-FFF2-40B4-BE49-F238E27FC236}">
                    <a16:creationId xmlns:a16="http://schemas.microsoft.com/office/drawing/2014/main" id="{DD1D1A5C-48D4-865D-DBCA-4C621AB8F120}"/>
                  </a:ext>
                </a:extLst>
              </p:cNvPr>
              <p:cNvSpPr/>
              <p:nvPr/>
            </p:nvSpPr>
            <p:spPr>
              <a:xfrm>
                <a:off x="2828000" y="4725399"/>
                <a:ext cx="1046633" cy="1080291"/>
              </a:xfrm>
              <a:prstGeom prst="flowChartConnector">
                <a:avLst/>
              </a:prstGeom>
              <a:solidFill>
                <a:schemeClr val="accent6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b="0" i="0" u="none" strike="noStrike" cap="none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x</a:t>
                </a:r>
                <a:r>
                  <a:rPr lang="en-US" sz="2000" b="0" i="0" u="none" strike="noStrike" cap="none" baseline="-25000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2</a:t>
                </a:r>
                <a:endParaRPr sz="2000" b="0" i="0" u="none" strike="noStrike" cap="none" baseline="-25000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" name="Google Shape;537;p6">
                <a:extLst>
                  <a:ext uri="{FF2B5EF4-FFF2-40B4-BE49-F238E27FC236}">
                    <a16:creationId xmlns:a16="http://schemas.microsoft.com/office/drawing/2014/main" id="{54A5B83C-56CE-F00B-F85F-D902066ED7DF}"/>
                  </a:ext>
                </a:extLst>
              </p:cNvPr>
              <p:cNvSpPr/>
              <p:nvPr/>
            </p:nvSpPr>
            <p:spPr>
              <a:xfrm>
                <a:off x="2876846" y="6874584"/>
                <a:ext cx="1046633" cy="1080291"/>
              </a:xfrm>
              <a:prstGeom prst="flowChartConnector">
                <a:avLst/>
              </a:prstGeom>
              <a:solidFill>
                <a:schemeClr val="accent6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 b="0" i="0" u="none" strike="noStrike" cap="none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" name="Google Shape;538;p6">
                <a:extLst>
                  <a:ext uri="{FF2B5EF4-FFF2-40B4-BE49-F238E27FC236}">
                    <a16:creationId xmlns:a16="http://schemas.microsoft.com/office/drawing/2014/main" id="{0F7AE28E-BACD-9D24-EDE2-C5009EE3DB5C}"/>
                  </a:ext>
                </a:extLst>
              </p:cNvPr>
              <p:cNvSpPr/>
              <p:nvPr/>
            </p:nvSpPr>
            <p:spPr>
              <a:xfrm>
                <a:off x="9319268" y="3830902"/>
                <a:ext cx="1046633" cy="1080291"/>
              </a:xfrm>
              <a:prstGeom prst="flowChartConnector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b="0" i="0" u="none" strike="noStrike" cap="none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y</a:t>
                </a:r>
                <a:r>
                  <a:rPr lang="en-US" sz="2000" b="0" i="0" u="none" strike="noStrike" cap="none" baseline="-25000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1</a:t>
                </a:r>
                <a:endParaRPr sz="2000" b="0" i="0" u="none" strike="noStrike" cap="none" baseline="-25000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3" name="Google Shape;539;p6">
                <a:extLst>
                  <a:ext uri="{FF2B5EF4-FFF2-40B4-BE49-F238E27FC236}">
                    <a16:creationId xmlns:a16="http://schemas.microsoft.com/office/drawing/2014/main" id="{DBA95C1A-3BA8-128C-079F-4677CC03B13A}"/>
                  </a:ext>
                </a:extLst>
              </p:cNvPr>
              <p:cNvCxnSpPr>
                <a:cxnSpLocks/>
                <a:stCxn id="9" idx="6"/>
                <a:endCxn id="27" idx="2"/>
              </p:cNvCxnSpPr>
              <p:nvPr/>
            </p:nvCxnSpPr>
            <p:spPr>
              <a:xfrm>
                <a:off x="3874633" y="3759835"/>
                <a:ext cx="1117200" cy="60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4" name="Google Shape;541;p6">
                <a:extLst>
                  <a:ext uri="{FF2B5EF4-FFF2-40B4-BE49-F238E27FC236}">
                    <a16:creationId xmlns:a16="http://schemas.microsoft.com/office/drawing/2014/main" id="{EBC1BE01-EF26-411E-48C1-352AC4CA09E4}"/>
                  </a:ext>
                </a:extLst>
              </p:cNvPr>
              <p:cNvCxnSpPr>
                <a:cxnSpLocks/>
                <a:stCxn id="10" idx="6"/>
                <a:endCxn id="28" idx="2"/>
              </p:cNvCxnSpPr>
              <p:nvPr/>
            </p:nvCxnSpPr>
            <p:spPr>
              <a:xfrm rot="10800000" flipH="1">
                <a:off x="3874633" y="5222645"/>
                <a:ext cx="1117200" cy="429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5" name="Google Shape;543;p6">
                <a:extLst>
                  <a:ext uri="{FF2B5EF4-FFF2-40B4-BE49-F238E27FC236}">
                    <a16:creationId xmlns:a16="http://schemas.microsoft.com/office/drawing/2014/main" id="{ABC478A6-363A-3673-064F-A8823CD3C2FF}"/>
                  </a:ext>
                </a:extLst>
              </p:cNvPr>
              <p:cNvCxnSpPr>
                <a:cxnSpLocks/>
                <a:stCxn id="11" idx="6"/>
                <a:endCxn id="29" idx="2"/>
              </p:cNvCxnSpPr>
              <p:nvPr/>
            </p:nvCxnSpPr>
            <p:spPr>
              <a:xfrm flipV="1">
                <a:off x="3923478" y="6749176"/>
                <a:ext cx="1068278" cy="665555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6" name="Google Shape;545;p6">
                <a:extLst>
                  <a:ext uri="{FF2B5EF4-FFF2-40B4-BE49-F238E27FC236}">
                    <a16:creationId xmlns:a16="http://schemas.microsoft.com/office/drawing/2014/main" id="{04DB2DC1-C652-1751-DE06-4F526C60F969}"/>
                  </a:ext>
                </a:extLst>
              </p:cNvPr>
              <p:cNvCxnSpPr>
                <a:cxnSpLocks/>
                <a:stCxn id="9" idx="6"/>
                <a:endCxn id="50" idx="2"/>
              </p:cNvCxnSpPr>
              <p:nvPr/>
            </p:nvCxnSpPr>
            <p:spPr>
              <a:xfrm rot="10800000" flipH="1">
                <a:off x="3874633" y="2333335"/>
                <a:ext cx="1117200" cy="1426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7" name="Google Shape;547;p6">
                <a:extLst>
                  <a:ext uri="{FF2B5EF4-FFF2-40B4-BE49-F238E27FC236}">
                    <a16:creationId xmlns:a16="http://schemas.microsoft.com/office/drawing/2014/main" id="{674D54CF-0613-66B0-013E-1526540F7063}"/>
                  </a:ext>
                </a:extLst>
              </p:cNvPr>
              <p:cNvCxnSpPr>
                <a:cxnSpLocks/>
                <a:stCxn id="9" idx="6"/>
                <a:endCxn id="28" idx="2"/>
              </p:cNvCxnSpPr>
              <p:nvPr/>
            </p:nvCxnSpPr>
            <p:spPr>
              <a:xfrm>
                <a:off x="3874633" y="3759835"/>
                <a:ext cx="1117200" cy="14628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8" name="Google Shape;548;p6">
                <a:extLst>
                  <a:ext uri="{FF2B5EF4-FFF2-40B4-BE49-F238E27FC236}">
                    <a16:creationId xmlns:a16="http://schemas.microsoft.com/office/drawing/2014/main" id="{142F6A36-6943-47EE-A821-B17328FC63C3}"/>
                  </a:ext>
                </a:extLst>
              </p:cNvPr>
              <p:cNvCxnSpPr>
                <a:cxnSpLocks/>
                <a:stCxn id="9" idx="6"/>
                <a:endCxn id="51" idx="2"/>
              </p:cNvCxnSpPr>
              <p:nvPr/>
            </p:nvCxnSpPr>
            <p:spPr>
              <a:xfrm>
                <a:off x="3874633" y="3759835"/>
                <a:ext cx="1117200" cy="4484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9" name="Google Shape;550;p6">
                <a:extLst>
                  <a:ext uri="{FF2B5EF4-FFF2-40B4-BE49-F238E27FC236}">
                    <a16:creationId xmlns:a16="http://schemas.microsoft.com/office/drawing/2014/main" id="{4ACCDFF1-9897-338E-821D-B66D446D61DE}"/>
                  </a:ext>
                </a:extLst>
              </p:cNvPr>
              <p:cNvCxnSpPr>
                <a:cxnSpLocks/>
                <a:stCxn id="10" idx="6"/>
                <a:endCxn id="27" idx="2"/>
              </p:cNvCxnSpPr>
              <p:nvPr/>
            </p:nvCxnSpPr>
            <p:spPr>
              <a:xfrm rot="10800000" flipH="1">
                <a:off x="3874633" y="3765545"/>
                <a:ext cx="1117200" cy="15000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20" name="Google Shape;551;p6">
                <a:extLst>
                  <a:ext uri="{FF2B5EF4-FFF2-40B4-BE49-F238E27FC236}">
                    <a16:creationId xmlns:a16="http://schemas.microsoft.com/office/drawing/2014/main" id="{0767D57B-2C62-7629-50EF-D640B8380572}"/>
                  </a:ext>
                </a:extLst>
              </p:cNvPr>
              <p:cNvCxnSpPr>
                <a:cxnSpLocks/>
                <a:stCxn id="10" idx="6"/>
                <a:endCxn id="50" idx="2"/>
              </p:cNvCxnSpPr>
              <p:nvPr/>
            </p:nvCxnSpPr>
            <p:spPr>
              <a:xfrm rot="10800000" flipH="1">
                <a:off x="3874633" y="2333345"/>
                <a:ext cx="1117200" cy="29322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21" name="Google Shape;552;p6">
                <a:extLst>
                  <a:ext uri="{FF2B5EF4-FFF2-40B4-BE49-F238E27FC236}">
                    <a16:creationId xmlns:a16="http://schemas.microsoft.com/office/drawing/2014/main" id="{C7B5957B-9B0F-884F-A122-01884B7E7837}"/>
                  </a:ext>
                </a:extLst>
              </p:cNvPr>
              <p:cNvCxnSpPr>
                <a:cxnSpLocks/>
                <a:stCxn id="10" idx="6"/>
                <a:endCxn id="29" idx="2"/>
              </p:cNvCxnSpPr>
              <p:nvPr/>
            </p:nvCxnSpPr>
            <p:spPr>
              <a:xfrm>
                <a:off x="3874633" y="5265544"/>
                <a:ext cx="1117200" cy="1483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22" name="Google Shape;553;p6">
                <a:extLst>
                  <a:ext uri="{FF2B5EF4-FFF2-40B4-BE49-F238E27FC236}">
                    <a16:creationId xmlns:a16="http://schemas.microsoft.com/office/drawing/2014/main" id="{8D657A61-D7C5-69B5-DEF9-39B9B7587B0B}"/>
                  </a:ext>
                </a:extLst>
              </p:cNvPr>
              <p:cNvCxnSpPr>
                <a:cxnSpLocks/>
                <a:stCxn id="10" idx="6"/>
                <a:endCxn id="51" idx="2"/>
              </p:cNvCxnSpPr>
              <p:nvPr/>
            </p:nvCxnSpPr>
            <p:spPr>
              <a:xfrm>
                <a:off x="3874633" y="5265545"/>
                <a:ext cx="1117200" cy="2978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23" name="Google Shape;554;p6">
                <a:extLst>
                  <a:ext uri="{FF2B5EF4-FFF2-40B4-BE49-F238E27FC236}">
                    <a16:creationId xmlns:a16="http://schemas.microsoft.com/office/drawing/2014/main" id="{47315CDD-C1EA-783E-5A81-B53A5DEFA0B1}"/>
                  </a:ext>
                </a:extLst>
              </p:cNvPr>
              <p:cNvCxnSpPr>
                <a:cxnSpLocks/>
                <a:stCxn id="11" idx="6"/>
                <a:endCxn id="50" idx="2"/>
              </p:cNvCxnSpPr>
              <p:nvPr/>
            </p:nvCxnSpPr>
            <p:spPr>
              <a:xfrm flipV="1">
                <a:off x="3923478" y="2333484"/>
                <a:ext cx="1068278" cy="5081246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24" name="Google Shape;555;p6">
                <a:extLst>
                  <a:ext uri="{FF2B5EF4-FFF2-40B4-BE49-F238E27FC236}">
                    <a16:creationId xmlns:a16="http://schemas.microsoft.com/office/drawing/2014/main" id="{9305411A-2E69-5E28-3A7E-1ADADE5A4D0D}"/>
                  </a:ext>
                </a:extLst>
              </p:cNvPr>
              <p:cNvCxnSpPr>
                <a:cxnSpLocks/>
                <a:stCxn id="11" idx="6"/>
                <a:endCxn id="27" idx="2"/>
              </p:cNvCxnSpPr>
              <p:nvPr/>
            </p:nvCxnSpPr>
            <p:spPr>
              <a:xfrm flipV="1">
                <a:off x="3923478" y="3765687"/>
                <a:ext cx="1068278" cy="3649043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25" name="Google Shape;556;p6">
                <a:extLst>
                  <a:ext uri="{FF2B5EF4-FFF2-40B4-BE49-F238E27FC236}">
                    <a16:creationId xmlns:a16="http://schemas.microsoft.com/office/drawing/2014/main" id="{635CBB17-B129-92E9-B0E3-A9CD61DDDE93}"/>
                  </a:ext>
                </a:extLst>
              </p:cNvPr>
              <p:cNvCxnSpPr>
                <a:cxnSpLocks/>
                <a:stCxn id="11" idx="6"/>
                <a:endCxn id="28" idx="2"/>
              </p:cNvCxnSpPr>
              <p:nvPr/>
            </p:nvCxnSpPr>
            <p:spPr>
              <a:xfrm flipV="1">
                <a:off x="3923478" y="5222538"/>
                <a:ext cx="1068278" cy="2192192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26" name="Google Shape;557;p6">
                <a:extLst>
                  <a:ext uri="{FF2B5EF4-FFF2-40B4-BE49-F238E27FC236}">
                    <a16:creationId xmlns:a16="http://schemas.microsoft.com/office/drawing/2014/main" id="{D2FE8488-8E46-4568-1589-08E0F1B80A49}"/>
                  </a:ext>
                </a:extLst>
              </p:cNvPr>
              <p:cNvCxnSpPr>
                <a:cxnSpLocks/>
                <a:stCxn id="11" idx="6"/>
                <a:endCxn id="51" idx="2"/>
              </p:cNvCxnSpPr>
              <p:nvPr/>
            </p:nvCxnSpPr>
            <p:spPr>
              <a:xfrm>
                <a:off x="3923478" y="7414730"/>
                <a:ext cx="1068278" cy="829585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sp>
            <p:nvSpPr>
              <p:cNvPr id="27" name="Google Shape;540;p6">
                <a:extLst>
                  <a:ext uri="{FF2B5EF4-FFF2-40B4-BE49-F238E27FC236}">
                    <a16:creationId xmlns:a16="http://schemas.microsoft.com/office/drawing/2014/main" id="{042EBC73-575D-D3D9-4B2E-8DC37FCC6A47}"/>
                  </a:ext>
                </a:extLst>
              </p:cNvPr>
              <p:cNvSpPr/>
              <p:nvPr/>
            </p:nvSpPr>
            <p:spPr>
              <a:xfrm>
                <a:off x="4991756" y="3225541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b="0" i="0" u="none" strike="noStrike" cap="none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H</a:t>
                </a:r>
                <a:r>
                  <a:rPr lang="en-US" sz="2000" b="0" i="0" u="none" strike="noStrike" cap="none" baseline="-25000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2</a:t>
                </a:r>
                <a:endParaRPr sz="2000" b="0" i="0" u="none" strike="noStrike" cap="none" baseline="-25000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" name="Google Shape;542;p6">
                <a:extLst>
                  <a:ext uri="{FF2B5EF4-FFF2-40B4-BE49-F238E27FC236}">
                    <a16:creationId xmlns:a16="http://schemas.microsoft.com/office/drawing/2014/main" id="{78D99C59-945E-162E-1282-C45BA09FB1DF}"/>
                  </a:ext>
                </a:extLst>
              </p:cNvPr>
              <p:cNvSpPr/>
              <p:nvPr/>
            </p:nvSpPr>
            <p:spPr>
              <a:xfrm>
                <a:off x="4991756" y="4682392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 b="0" i="0" u="none" strike="noStrike" cap="none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" name="Google Shape;544;p6">
                <a:extLst>
                  <a:ext uri="{FF2B5EF4-FFF2-40B4-BE49-F238E27FC236}">
                    <a16:creationId xmlns:a16="http://schemas.microsoft.com/office/drawing/2014/main" id="{3AC8B48C-ED0A-8431-AA86-CF6892715C9B}"/>
                  </a:ext>
                </a:extLst>
              </p:cNvPr>
              <p:cNvSpPr/>
              <p:nvPr/>
            </p:nvSpPr>
            <p:spPr>
              <a:xfrm>
                <a:off x="4991756" y="6209030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 b="0" i="0" u="none" strike="noStrike" cap="none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" name="Google Shape;558;p6">
                <a:extLst>
                  <a:ext uri="{FF2B5EF4-FFF2-40B4-BE49-F238E27FC236}">
                    <a16:creationId xmlns:a16="http://schemas.microsoft.com/office/drawing/2014/main" id="{6257D592-ACD5-3D79-189F-0D58CFDF138F}"/>
                  </a:ext>
                </a:extLst>
              </p:cNvPr>
              <p:cNvSpPr/>
              <p:nvPr/>
            </p:nvSpPr>
            <p:spPr>
              <a:xfrm>
                <a:off x="7155511" y="1802126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b="0" i="0" u="none" strike="noStrike" cap="none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H</a:t>
                </a:r>
                <a:endParaRPr sz="2000" b="0" i="0" u="none" strike="noStrike" cap="none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" name="Google Shape;559;p6">
                <a:extLst>
                  <a:ext uri="{FF2B5EF4-FFF2-40B4-BE49-F238E27FC236}">
                    <a16:creationId xmlns:a16="http://schemas.microsoft.com/office/drawing/2014/main" id="{FAE4F29C-9A6F-9B88-0665-E29420226C57}"/>
                  </a:ext>
                </a:extLst>
              </p:cNvPr>
              <p:cNvSpPr/>
              <p:nvPr/>
            </p:nvSpPr>
            <p:spPr>
              <a:xfrm>
                <a:off x="7155511" y="3234327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 b="0" i="0" u="none" strike="noStrike" cap="none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" name="Google Shape;560;p6">
                <a:extLst>
                  <a:ext uri="{FF2B5EF4-FFF2-40B4-BE49-F238E27FC236}">
                    <a16:creationId xmlns:a16="http://schemas.microsoft.com/office/drawing/2014/main" id="{37C532BE-3050-8350-FC23-5D2A9088C7EA}"/>
                  </a:ext>
                </a:extLst>
              </p:cNvPr>
              <p:cNvSpPr/>
              <p:nvPr/>
            </p:nvSpPr>
            <p:spPr>
              <a:xfrm>
                <a:off x="7155511" y="4748882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 b="0" i="0" u="none" strike="noStrike" cap="none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" name="Google Shape;561;p6">
                <a:extLst>
                  <a:ext uri="{FF2B5EF4-FFF2-40B4-BE49-F238E27FC236}">
                    <a16:creationId xmlns:a16="http://schemas.microsoft.com/office/drawing/2014/main" id="{7B8B9B28-253C-27CB-F8A1-8107393D4BA9}"/>
                  </a:ext>
                </a:extLst>
              </p:cNvPr>
              <p:cNvSpPr/>
              <p:nvPr/>
            </p:nvSpPr>
            <p:spPr>
              <a:xfrm>
                <a:off x="7155511" y="6239113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 b="0" i="0" u="none" strike="noStrike" cap="none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" name="Google Shape;562;p6">
                <a:extLst>
                  <a:ext uri="{FF2B5EF4-FFF2-40B4-BE49-F238E27FC236}">
                    <a16:creationId xmlns:a16="http://schemas.microsoft.com/office/drawing/2014/main" id="{A95166E0-85C5-6906-CEDA-41F45AD49BB6}"/>
                  </a:ext>
                </a:extLst>
              </p:cNvPr>
              <p:cNvSpPr/>
              <p:nvPr/>
            </p:nvSpPr>
            <p:spPr>
              <a:xfrm>
                <a:off x="7155511" y="7713186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 b="0" i="0" u="none" strike="noStrike" cap="none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35" name="Google Shape;563;p6">
                <a:extLst>
                  <a:ext uri="{FF2B5EF4-FFF2-40B4-BE49-F238E27FC236}">
                    <a16:creationId xmlns:a16="http://schemas.microsoft.com/office/drawing/2014/main" id="{A6FF7B0D-97E5-BE19-0A2C-76EAB46F0305}"/>
                  </a:ext>
                </a:extLst>
              </p:cNvPr>
              <p:cNvCxnSpPr>
                <a:cxnSpLocks/>
                <a:stCxn id="27" idx="6"/>
                <a:endCxn id="31" idx="2"/>
              </p:cNvCxnSpPr>
              <p:nvPr/>
            </p:nvCxnSpPr>
            <p:spPr>
              <a:xfrm>
                <a:off x="6038389" y="3765687"/>
                <a:ext cx="1117200" cy="8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6" name="Google Shape;564;p6">
                <a:extLst>
                  <a:ext uri="{FF2B5EF4-FFF2-40B4-BE49-F238E27FC236}">
                    <a16:creationId xmlns:a16="http://schemas.microsoft.com/office/drawing/2014/main" id="{C457E85F-176C-A4C1-D5A9-97C1032E017D}"/>
                  </a:ext>
                </a:extLst>
              </p:cNvPr>
              <p:cNvCxnSpPr>
                <a:cxnSpLocks/>
                <a:stCxn id="28" idx="6"/>
                <a:endCxn id="32" idx="2"/>
              </p:cNvCxnSpPr>
              <p:nvPr/>
            </p:nvCxnSpPr>
            <p:spPr>
              <a:xfrm>
                <a:off x="6038389" y="5222538"/>
                <a:ext cx="1117200" cy="666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7" name="Google Shape;565;p6">
                <a:extLst>
                  <a:ext uri="{FF2B5EF4-FFF2-40B4-BE49-F238E27FC236}">
                    <a16:creationId xmlns:a16="http://schemas.microsoft.com/office/drawing/2014/main" id="{3C9DB35F-CFC1-AD9B-3419-A06AB42EB40A}"/>
                  </a:ext>
                </a:extLst>
              </p:cNvPr>
              <p:cNvCxnSpPr>
                <a:cxnSpLocks/>
                <a:stCxn id="29" idx="6"/>
                <a:endCxn id="33" idx="2"/>
              </p:cNvCxnSpPr>
              <p:nvPr/>
            </p:nvCxnSpPr>
            <p:spPr>
              <a:xfrm>
                <a:off x="6038389" y="6749176"/>
                <a:ext cx="1117200" cy="300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8" name="Google Shape;566;p6">
                <a:extLst>
                  <a:ext uri="{FF2B5EF4-FFF2-40B4-BE49-F238E27FC236}">
                    <a16:creationId xmlns:a16="http://schemas.microsoft.com/office/drawing/2014/main" id="{54598FA0-52BB-9FAC-095D-8AF323AF9C7C}"/>
                  </a:ext>
                </a:extLst>
              </p:cNvPr>
              <p:cNvCxnSpPr>
                <a:cxnSpLocks/>
                <a:stCxn id="27" idx="6"/>
                <a:endCxn id="30" idx="2"/>
              </p:cNvCxnSpPr>
              <p:nvPr/>
            </p:nvCxnSpPr>
            <p:spPr>
              <a:xfrm rot="10800000" flipH="1">
                <a:off x="6038389" y="2342187"/>
                <a:ext cx="1117200" cy="1423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9" name="Google Shape;567;p6">
                <a:extLst>
                  <a:ext uri="{FF2B5EF4-FFF2-40B4-BE49-F238E27FC236}">
                    <a16:creationId xmlns:a16="http://schemas.microsoft.com/office/drawing/2014/main" id="{79010754-C0B7-8B50-6EB3-88AD8DFE6360}"/>
                  </a:ext>
                </a:extLst>
              </p:cNvPr>
              <p:cNvCxnSpPr>
                <a:cxnSpLocks/>
                <a:stCxn id="27" idx="6"/>
                <a:endCxn id="32" idx="2"/>
              </p:cNvCxnSpPr>
              <p:nvPr/>
            </p:nvCxnSpPr>
            <p:spPr>
              <a:xfrm>
                <a:off x="6038389" y="3765687"/>
                <a:ext cx="1117200" cy="1523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0" name="Google Shape;568;p6">
                <a:extLst>
                  <a:ext uri="{FF2B5EF4-FFF2-40B4-BE49-F238E27FC236}">
                    <a16:creationId xmlns:a16="http://schemas.microsoft.com/office/drawing/2014/main" id="{7BFBBC1D-CD00-83D7-8F84-3D4BEADE3EC1}"/>
                  </a:ext>
                </a:extLst>
              </p:cNvPr>
              <p:cNvCxnSpPr>
                <a:cxnSpLocks/>
                <a:stCxn id="27" idx="6"/>
                <a:endCxn id="33" idx="2"/>
              </p:cNvCxnSpPr>
              <p:nvPr/>
            </p:nvCxnSpPr>
            <p:spPr>
              <a:xfrm>
                <a:off x="6038389" y="3765687"/>
                <a:ext cx="1117200" cy="3013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1" name="Google Shape;569;p6">
                <a:extLst>
                  <a:ext uri="{FF2B5EF4-FFF2-40B4-BE49-F238E27FC236}">
                    <a16:creationId xmlns:a16="http://schemas.microsoft.com/office/drawing/2014/main" id="{40970638-ED6E-F346-96A2-086D15393EF5}"/>
                  </a:ext>
                </a:extLst>
              </p:cNvPr>
              <p:cNvCxnSpPr>
                <a:cxnSpLocks/>
                <a:stCxn id="27" idx="6"/>
                <a:endCxn id="34" idx="2"/>
              </p:cNvCxnSpPr>
              <p:nvPr/>
            </p:nvCxnSpPr>
            <p:spPr>
              <a:xfrm>
                <a:off x="6038389" y="3765687"/>
                <a:ext cx="1117200" cy="4487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2" name="Google Shape;570;p6">
                <a:extLst>
                  <a:ext uri="{FF2B5EF4-FFF2-40B4-BE49-F238E27FC236}">
                    <a16:creationId xmlns:a16="http://schemas.microsoft.com/office/drawing/2014/main" id="{14B45502-8CB5-6F80-088C-99CE2DB3F506}"/>
                  </a:ext>
                </a:extLst>
              </p:cNvPr>
              <p:cNvCxnSpPr>
                <a:cxnSpLocks/>
                <a:stCxn id="28" idx="6"/>
                <a:endCxn id="31" idx="2"/>
              </p:cNvCxnSpPr>
              <p:nvPr/>
            </p:nvCxnSpPr>
            <p:spPr>
              <a:xfrm rot="10800000" flipH="1">
                <a:off x="6038389" y="3774438"/>
                <a:ext cx="1117200" cy="14481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3" name="Google Shape;571;p6">
                <a:extLst>
                  <a:ext uri="{FF2B5EF4-FFF2-40B4-BE49-F238E27FC236}">
                    <a16:creationId xmlns:a16="http://schemas.microsoft.com/office/drawing/2014/main" id="{857029AB-0F71-90D9-AFC7-8D34B4C73DFA}"/>
                  </a:ext>
                </a:extLst>
              </p:cNvPr>
              <p:cNvCxnSpPr>
                <a:cxnSpLocks/>
                <a:stCxn id="28" idx="6"/>
                <a:endCxn id="30" idx="2"/>
              </p:cNvCxnSpPr>
              <p:nvPr/>
            </p:nvCxnSpPr>
            <p:spPr>
              <a:xfrm rot="10800000" flipH="1">
                <a:off x="6038389" y="2342238"/>
                <a:ext cx="1117200" cy="28803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4" name="Google Shape;572;p6">
                <a:extLst>
                  <a:ext uri="{FF2B5EF4-FFF2-40B4-BE49-F238E27FC236}">
                    <a16:creationId xmlns:a16="http://schemas.microsoft.com/office/drawing/2014/main" id="{3201F17D-B666-E384-115C-85BE24FFD351}"/>
                  </a:ext>
                </a:extLst>
              </p:cNvPr>
              <p:cNvCxnSpPr>
                <a:cxnSpLocks/>
                <a:stCxn id="28" idx="6"/>
                <a:endCxn id="33" idx="2"/>
              </p:cNvCxnSpPr>
              <p:nvPr/>
            </p:nvCxnSpPr>
            <p:spPr>
              <a:xfrm>
                <a:off x="6038389" y="5222538"/>
                <a:ext cx="1117200" cy="1556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5" name="Google Shape;573;p6">
                <a:extLst>
                  <a:ext uri="{FF2B5EF4-FFF2-40B4-BE49-F238E27FC236}">
                    <a16:creationId xmlns:a16="http://schemas.microsoft.com/office/drawing/2014/main" id="{F2CF9452-15BB-821E-3CBF-3098CAD88FE6}"/>
                  </a:ext>
                </a:extLst>
              </p:cNvPr>
              <p:cNvCxnSpPr>
                <a:cxnSpLocks/>
                <a:stCxn id="28" idx="6"/>
                <a:endCxn id="34" idx="2"/>
              </p:cNvCxnSpPr>
              <p:nvPr/>
            </p:nvCxnSpPr>
            <p:spPr>
              <a:xfrm>
                <a:off x="6038389" y="5222538"/>
                <a:ext cx="1117200" cy="30309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6" name="Google Shape;574;p6">
                <a:extLst>
                  <a:ext uri="{FF2B5EF4-FFF2-40B4-BE49-F238E27FC236}">
                    <a16:creationId xmlns:a16="http://schemas.microsoft.com/office/drawing/2014/main" id="{27E0D5A5-3B2A-CA2E-CA82-DAA02242ECD0}"/>
                  </a:ext>
                </a:extLst>
              </p:cNvPr>
              <p:cNvCxnSpPr>
                <a:cxnSpLocks/>
                <a:stCxn id="29" idx="6"/>
                <a:endCxn id="30" idx="2"/>
              </p:cNvCxnSpPr>
              <p:nvPr/>
            </p:nvCxnSpPr>
            <p:spPr>
              <a:xfrm rot="10800000" flipH="1">
                <a:off x="6038389" y="2342176"/>
                <a:ext cx="1117200" cy="44070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7" name="Google Shape;575;p6">
                <a:extLst>
                  <a:ext uri="{FF2B5EF4-FFF2-40B4-BE49-F238E27FC236}">
                    <a16:creationId xmlns:a16="http://schemas.microsoft.com/office/drawing/2014/main" id="{A5ED5F30-ED62-FF13-636A-3F2319A387B7}"/>
                  </a:ext>
                </a:extLst>
              </p:cNvPr>
              <p:cNvCxnSpPr>
                <a:cxnSpLocks/>
                <a:stCxn id="29" idx="6"/>
                <a:endCxn id="31" idx="2"/>
              </p:cNvCxnSpPr>
              <p:nvPr/>
            </p:nvCxnSpPr>
            <p:spPr>
              <a:xfrm rot="10800000" flipH="1">
                <a:off x="6038389" y="3774376"/>
                <a:ext cx="1117200" cy="29748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8" name="Google Shape;576;p6">
                <a:extLst>
                  <a:ext uri="{FF2B5EF4-FFF2-40B4-BE49-F238E27FC236}">
                    <a16:creationId xmlns:a16="http://schemas.microsoft.com/office/drawing/2014/main" id="{8B237C6E-F0D7-7520-FC9E-14C41424277F}"/>
                  </a:ext>
                </a:extLst>
              </p:cNvPr>
              <p:cNvCxnSpPr>
                <a:cxnSpLocks/>
                <a:stCxn id="29" idx="6"/>
                <a:endCxn id="32" idx="2"/>
              </p:cNvCxnSpPr>
              <p:nvPr/>
            </p:nvCxnSpPr>
            <p:spPr>
              <a:xfrm rot="10800000" flipH="1">
                <a:off x="6038389" y="5289076"/>
                <a:ext cx="1117200" cy="14601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9" name="Google Shape;577;p6">
                <a:extLst>
                  <a:ext uri="{FF2B5EF4-FFF2-40B4-BE49-F238E27FC236}">
                    <a16:creationId xmlns:a16="http://schemas.microsoft.com/office/drawing/2014/main" id="{27C5BD22-F218-A05B-D475-687A8016DC08}"/>
                  </a:ext>
                </a:extLst>
              </p:cNvPr>
              <p:cNvCxnSpPr>
                <a:cxnSpLocks/>
                <a:stCxn id="29" idx="6"/>
                <a:endCxn id="34" idx="2"/>
              </p:cNvCxnSpPr>
              <p:nvPr/>
            </p:nvCxnSpPr>
            <p:spPr>
              <a:xfrm>
                <a:off x="6038389" y="6749176"/>
                <a:ext cx="1117200" cy="15042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sp>
            <p:nvSpPr>
              <p:cNvPr id="50" name="Google Shape;546;p6">
                <a:extLst>
                  <a:ext uri="{FF2B5EF4-FFF2-40B4-BE49-F238E27FC236}">
                    <a16:creationId xmlns:a16="http://schemas.microsoft.com/office/drawing/2014/main" id="{509F97D9-B227-BAF3-3851-F3C0159B453E}"/>
                  </a:ext>
                </a:extLst>
              </p:cNvPr>
              <p:cNvSpPr/>
              <p:nvPr/>
            </p:nvSpPr>
            <p:spPr>
              <a:xfrm>
                <a:off x="4991756" y="1793338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b="0" i="0" u="none" strike="noStrike" cap="none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H</a:t>
                </a:r>
                <a:r>
                  <a:rPr lang="en-US" sz="2000" baseline="-25000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1</a:t>
                </a:r>
                <a:endParaRPr lang="en-US" sz="2000" b="0" i="0" u="none" strike="noStrike" cap="none" baseline="-25000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" name="Google Shape;549;p6">
                <a:extLst>
                  <a:ext uri="{FF2B5EF4-FFF2-40B4-BE49-F238E27FC236}">
                    <a16:creationId xmlns:a16="http://schemas.microsoft.com/office/drawing/2014/main" id="{E3DB9B3F-87B1-3437-C2F1-30CF9C92B2A8}"/>
                  </a:ext>
                </a:extLst>
              </p:cNvPr>
              <p:cNvSpPr/>
              <p:nvPr/>
            </p:nvSpPr>
            <p:spPr>
              <a:xfrm>
                <a:off x="4991756" y="7704169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b="0" i="0" u="none" strike="noStrike" cap="none" err="1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H</a:t>
                </a:r>
                <a:r>
                  <a:rPr lang="en-US" sz="2000" baseline="-25000" err="1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k</a:t>
                </a:r>
                <a:endParaRPr lang="en-US" sz="2000" b="0" i="0" u="none" strike="noStrike" cap="none" baseline="-25000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52" name="Google Shape;578;p6">
                <a:extLst>
                  <a:ext uri="{FF2B5EF4-FFF2-40B4-BE49-F238E27FC236}">
                    <a16:creationId xmlns:a16="http://schemas.microsoft.com/office/drawing/2014/main" id="{CC8DB444-548F-5D78-FD78-9FBFB996C110}"/>
                  </a:ext>
                </a:extLst>
              </p:cNvPr>
              <p:cNvCxnSpPr>
                <a:cxnSpLocks/>
                <a:stCxn id="50" idx="6"/>
                <a:endCxn id="30" idx="2"/>
              </p:cNvCxnSpPr>
              <p:nvPr/>
            </p:nvCxnSpPr>
            <p:spPr>
              <a:xfrm>
                <a:off x="6038389" y="2333484"/>
                <a:ext cx="1117200" cy="8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3" name="Google Shape;579;p6">
                <a:extLst>
                  <a:ext uri="{FF2B5EF4-FFF2-40B4-BE49-F238E27FC236}">
                    <a16:creationId xmlns:a16="http://schemas.microsoft.com/office/drawing/2014/main" id="{9DB731A7-1DF4-C374-FC47-0840B62235FA}"/>
                  </a:ext>
                </a:extLst>
              </p:cNvPr>
              <p:cNvCxnSpPr>
                <a:cxnSpLocks/>
                <a:stCxn id="50" idx="6"/>
                <a:endCxn id="31" idx="2"/>
              </p:cNvCxnSpPr>
              <p:nvPr/>
            </p:nvCxnSpPr>
            <p:spPr>
              <a:xfrm>
                <a:off x="6038389" y="2333484"/>
                <a:ext cx="1117200" cy="14409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4" name="Google Shape;580;p6">
                <a:extLst>
                  <a:ext uri="{FF2B5EF4-FFF2-40B4-BE49-F238E27FC236}">
                    <a16:creationId xmlns:a16="http://schemas.microsoft.com/office/drawing/2014/main" id="{C5DE6F5A-A150-6F0F-BF62-3F0877BE46D5}"/>
                  </a:ext>
                </a:extLst>
              </p:cNvPr>
              <p:cNvCxnSpPr>
                <a:cxnSpLocks/>
                <a:stCxn id="50" idx="6"/>
                <a:endCxn id="32" idx="2"/>
              </p:cNvCxnSpPr>
              <p:nvPr/>
            </p:nvCxnSpPr>
            <p:spPr>
              <a:xfrm>
                <a:off x="6038389" y="2333484"/>
                <a:ext cx="1117200" cy="29556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5" name="Google Shape;581;p6">
                <a:extLst>
                  <a:ext uri="{FF2B5EF4-FFF2-40B4-BE49-F238E27FC236}">
                    <a16:creationId xmlns:a16="http://schemas.microsoft.com/office/drawing/2014/main" id="{D5BDB8A8-5236-06ED-11D4-C1EB9E5E2859}"/>
                  </a:ext>
                </a:extLst>
              </p:cNvPr>
              <p:cNvCxnSpPr>
                <a:cxnSpLocks/>
                <a:stCxn id="50" idx="6"/>
                <a:endCxn id="33" idx="2"/>
              </p:cNvCxnSpPr>
              <p:nvPr/>
            </p:nvCxnSpPr>
            <p:spPr>
              <a:xfrm>
                <a:off x="6038389" y="2333484"/>
                <a:ext cx="1117200" cy="4445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6" name="Google Shape;582;p6">
                <a:extLst>
                  <a:ext uri="{FF2B5EF4-FFF2-40B4-BE49-F238E27FC236}">
                    <a16:creationId xmlns:a16="http://schemas.microsoft.com/office/drawing/2014/main" id="{211A2E38-5F52-F86B-22B2-180988334601}"/>
                  </a:ext>
                </a:extLst>
              </p:cNvPr>
              <p:cNvCxnSpPr>
                <a:cxnSpLocks/>
                <a:stCxn id="50" idx="6"/>
                <a:endCxn id="34" idx="2"/>
              </p:cNvCxnSpPr>
              <p:nvPr/>
            </p:nvCxnSpPr>
            <p:spPr>
              <a:xfrm>
                <a:off x="6038389" y="2333484"/>
                <a:ext cx="1117200" cy="59199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7" name="Google Shape;583;p6">
                <a:extLst>
                  <a:ext uri="{FF2B5EF4-FFF2-40B4-BE49-F238E27FC236}">
                    <a16:creationId xmlns:a16="http://schemas.microsoft.com/office/drawing/2014/main" id="{0BD85940-1C8C-C4F0-44BD-97785D5F7A0E}"/>
                  </a:ext>
                </a:extLst>
              </p:cNvPr>
              <p:cNvCxnSpPr>
                <a:cxnSpLocks/>
                <a:stCxn id="51" idx="6"/>
                <a:endCxn id="34" idx="2"/>
              </p:cNvCxnSpPr>
              <p:nvPr/>
            </p:nvCxnSpPr>
            <p:spPr>
              <a:xfrm>
                <a:off x="6038389" y="8244315"/>
                <a:ext cx="1117200" cy="90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8" name="Google Shape;584;p6">
                <a:extLst>
                  <a:ext uri="{FF2B5EF4-FFF2-40B4-BE49-F238E27FC236}">
                    <a16:creationId xmlns:a16="http://schemas.microsoft.com/office/drawing/2014/main" id="{90299DC4-14EC-D8E2-3E61-A95ECD3CAB68}"/>
                  </a:ext>
                </a:extLst>
              </p:cNvPr>
              <p:cNvCxnSpPr>
                <a:cxnSpLocks/>
                <a:stCxn id="51" idx="6"/>
                <a:endCxn id="33" idx="2"/>
              </p:cNvCxnSpPr>
              <p:nvPr/>
            </p:nvCxnSpPr>
            <p:spPr>
              <a:xfrm rot="10800000" flipH="1">
                <a:off x="6038389" y="6779115"/>
                <a:ext cx="1117200" cy="14652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9" name="Google Shape;585;p6">
                <a:extLst>
                  <a:ext uri="{FF2B5EF4-FFF2-40B4-BE49-F238E27FC236}">
                    <a16:creationId xmlns:a16="http://schemas.microsoft.com/office/drawing/2014/main" id="{DAAC7A1B-6AEE-9FCE-545D-AC06C022EDDB}"/>
                  </a:ext>
                </a:extLst>
              </p:cNvPr>
              <p:cNvCxnSpPr>
                <a:cxnSpLocks/>
                <a:stCxn id="51" idx="6"/>
                <a:endCxn id="32" idx="2"/>
              </p:cNvCxnSpPr>
              <p:nvPr/>
            </p:nvCxnSpPr>
            <p:spPr>
              <a:xfrm rot="10800000" flipH="1">
                <a:off x="6038389" y="5289015"/>
                <a:ext cx="1117200" cy="29553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60" name="Google Shape;586;p6">
                <a:extLst>
                  <a:ext uri="{FF2B5EF4-FFF2-40B4-BE49-F238E27FC236}">
                    <a16:creationId xmlns:a16="http://schemas.microsoft.com/office/drawing/2014/main" id="{C0B858E7-1758-B524-6E4A-66BDFD7AA42E}"/>
                  </a:ext>
                </a:extLst>
              </p:cNvPr>
              <p:cNvCxnSpPr>
                <a:cxnSpLocks/>
                <a:stCxn id="51" idx="6"/>
                <a:endCxn id="31" idx="2"/>
              </p:cNvCxnSpPr>
              <p:nvPr/>
            </p:nvCxnSpPr>
            <p:spPr>
              <a:xfrm rot="10800000" flipH="1">
                <a:off x="6038389" y="3774615"/>
                <a:ext cx="1117200" cy="4469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61" name="Google Shape;587;p6">
                <a:extLst>
                  <a:ext uri="{FF2B5EF4-FFF2-40B4-BE49-F238E27FC236}">
                    <a16:creationId xmlns:a16="http://schemas.microsoft.com/office/drawing/2014/main" id="{A1E8A40B-BF6D-63E9-BD9D-9A9F3F201F13}"/>
                  </a:ext>
                </a:extLst>
              </p:cNvPr>
              <p:cNvCxnSpPr>
                <a:cxnSpLocks/>
                <a:stCxn id="51" idx="6"/>
                <a:endCxn id="30" idx="2"/>
              </p:cNvCxnSpPr>
              <p:nvPr/>
            </p:nvCxnSpPr>
            <p:spPr>
              <a:xfrm rot="10800000" flipH="1">
                <a:off x="6038389" y="2342415"/>
                <a:ext cx="1117200" cy="59019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62" name="Google Shape;588;p6">
                <a:extLst>
                  <a:ext uri="{FF2B5EF4-FFF2-40B4-BE49-F238E27FC236}">
                    <a16:creationId xmlns:a16="http://schemas.microsoft.com/office/drawing/2014/main" id="{B447ABF0-1E7A-F5F7-51E9-9BBB8AA518A1}"/>
                  </a:ext>
                </a:extLst>
              </p:cNvPr>
              <p:cNvCxnSpPr>
                <a:cxnSpLocks/>
                <a:stCxn id="30" idx="6"/>
                <a:endCxn id="12" idx="2"/>
              </p:cNvCxnSpPr>
              <p:nvPr/>
            </p:nvCxnSpPr>
            <p:spPr>
              <a:xfrm>
                <a:off x="8202144" y="2342271"/>
                <a:ext cx="1117200" cy="20289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63" name="Google Shape;589;p6">
                <a:extLst>
                  <a:ext uri="{FF2B5EF4-FFF2-40B4-BE49-F238E27FC236}">
                    <a16:creationId xmlns:a16="http://schemas.microsoft.com/office/drawing/2014/main" id="{621C3F97-542F-9A21-2696-4A15224D6A2B}"/>
                  </a:ext>
                </a:extLst>
              </p:cNvPr>
              <p:cNvCxnSpPr>
                <a:cxnSpLocks/>
                <a:stCxn id="31" idx="6"/>
                <a:endCxn id="12" idx="2"/>
              </p:cNvCxnSpPr>
              <p:nvPr/>
            </p:nvCxnSpPr>
            <p:spPr>
              <a:xfrm>
                <a:off x="8202144" y="3774473"/>
                <a:ext cx="1117200" cy="596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64" name="Google Shape;590;p6">
                <a:extLst>
                  <a:ext uri="{FF2B5EF4-FFF2-40B4-BE49-F238E27FC236}">
                    <a16:creationId xmlns:a16="http://schemas.microsoft.com/office/drawing/2014/main" id="{AAD331EC-EAD2-FAB4-009E-E246F4617E2A}"/>
                  </a:ext>
                </a:extLst>
              </p:cNvPr>
              <p:cNvCxnSpPr>
                <a:cxnSpLocks/>
                <a:stCxn id="32" idx="6"/>
                <a:endCxn id="12" idx="2"/>
              </p:cNvCxnSpPr>
              <p:nvPr/>
            </p:nvCxnSpPr>
            <p:spPr>
              <a:xfrm rot="10800000" flipH="1">
                <a:off x="8202144" y="4371028"/>
                <a:ext cx="1117200" cy="9180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65" name="Google Shape;591;p6">
                <a:extLst>
                  <a:ext uri="{FF2B5EF4-FFF2-40B4-BE49-F238E27FC236}">
                    <a16:creationId xmlns:a16="http://schemas.microsoft.com/office/drawing/2014/main" id="{2019147A-D51D-5BAF-3037-51EC495C5E7E}"/>
                  </a:ext>
                </a:extLst>
              </p:cNvPr>
              <p:cNvCxnSpPr>
                <a:cxnSpLocks/>
                <a:stCxn id="33" idx="6"/>
                <a:endCxn id="12" idx="2"/>
              </p:cNvCxnSpPr>
              <p:nvPr/>
            </p:nvCxnSpPr>
            <p:spPr>
              <a:xfrm rot="10800000" flipH="1">
                <a:off x="8202144" y="4371159"/>
                <a:ext cx="1117200" cy="24081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66" name="Google Shape;592;p6">
                <a:extLst>
                  <a:ext uri="{FF2B5EF4-FFF2-40B4-BE49-F238E27FC236}">
                    <a16:creationId xmlns:a16="http://schemas.microsoft.com/office/drawing/2014/main" id="{285D87C0-1FC4-8F58-679C-F06F59F6C310}"/>
                  </a:ext>
                </a:extLst>
              </p:cNvPr>
              <p:cNvCxnSpPr>
                <a:cxnSpLocks/>
                <a:stCxn id="34" idx="6"/>
                <a:endCxn id="12" idx="2"/>
              </p:cNvCxnSpPr>
              <p:nvPr/>
            </p:nvCxnSpPr>
            <p:spPr>
              <a:xfrm rot="10800000" flipH="1">
                <a:off x="8202144" y="4371032"/>
                <a:ext cx="1117200" cy="38823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sp>
            <p:nvSpPr>
              <p:cNvPr id="67" name="Google Shape;593;p6">
                <a:extLst>
                  <a:ext uri="{FF2B5EF4-FFF2-40B4-BE49-F238E27FC236}">
                    <a16:creationId xmlns:a16="http://schemas.microsoft.com/office/drawing/2014/main" id="{92E57A4B-186F-7CE9-5BFA-9E8FD3ABE536}"/>
                  </a:ext>
                </a:extLst>
              </p:cNvPr>
              <p:cNvSpPr/>
              <p:nvPr/>
            </p:nvSpPr>
            <p:spPr>
              <a:xfrm>
                <a:off x="9319268" y="5687963"/>
                <a:ext cx="1046633" cy="1080291"/>
              </a:xfrm>
              <a:prstGeom prst="flowChartConnector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b="0" i="0" u="none" strike="noStrike" cap="none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y</a:t>
                </a:r>
                <a:r>
                  <a:rPr lang="en-US" sz="2000" b="0" i="0" u="none" strike="noStrike" cap="none" baseline="-25000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2</a:t>
                </a:r>
                <a:endParaRPr sz="2000" b="0" i="0" u="none" strike="noStrike" cap="none" baseline="-25000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68" name="Google Shape;594;p6">
                <a:extLst>
                  <a:ext uri="{FF2B5EF4-FFF2-40B4-BE49-F238E27FC236}">
                    <a16:creationId xmlns:a16="http://schemas.microsoft.com/office/drawing/2014/main" id="{CCEC99FA-952F-FCFB-3B22-B245F98C88C5}"/>
                  </a:ext>
                </a:extLst>
              </p:cNvPr>
              <p:cNvCxnSpPr>
                <a:cxnSpLocks/>
                <a:stCxn id="31" idx="6"/>
                <a:endCxn id="67" idx="2"/>
              </p:cNvCxnSpPr>
              <p:nvPr/>
            </p:nvCxnSpPr>
            <p:spPr>
              <a:xfrm>
                <a:off x="8202144" y="3774473"/>
                <a:ext cx="1117200" cy="2453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69" name="Google Shape;595;p6">
                <a:extLst>
                  <a:ext uri="{FF2B5EF4-FFF2-40B4-BE49-F238E27FC236}">
                    <a16:creationId xmlns:a16="http://schemas.microsoft.com/office/drawing/2014/main" id="{0388C137-BC60-C7D5-F9D5-6019B9A5596A}"/>
                  </a:ext>
                </a:extLst>
              </p:cNvPr>
              <p:cNvCxnSpPr>
                <a:cxnSpLocks/>
                <a:stCxn id="32" idx="6"/>
                <a:endCxn id="67" idx="2"/>
              </p:cNvCxnSpPr>
              <p:nvPr/>
            </p:nvCxnSpPr>
            <p:spPr>
              <a:xfrm>
                <a:off x="8202144" y="5289028"/>
                <a:ext cx="1117200" cy="9390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70" name="Google Shape;596;p6">
                <a:extLst>
                  <a:ext uri="{FF2B5EF4-FFF2-40B4-BE49-F238E27FC236}">
                    <a16:creationId xmlns:a16="http://schemas.microsoft.com/office/drawing/2014/main" id="{54B6E1A8-4CEB-A2EF-F0A3-94EB412A8927}"/>
                  </a:ext>
                </a:extLst>
              </p:cNvPr>
              <p:cNvCxnSpPr>
                <a:cxnSpLocks/>
                <a:stCxn id="33" idx="6"/>
                <a:endCxn id="67" idx="2"/>
              </p:cNvCxnSpPr>
              <p:nvPr/>
            </p:nvCxnSpPr>
            <p:spPr>
              <a:xfrm rot="10800000" flipH="1">
                <a:off x="8202144" y="6228159"/>
                <a:ext cx="1117200" cy="5511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71" name="Google Shape;597;p6">
                <a:extLst>
                  <a:ext uri="{FF2B5EF4-FFF2-40B4-BE49-F238E27FC236}">
                    <a16:creationId xmlns:a16="http://schemas.microsoft.com/office/drawing/2014/main" id="{CF5FB170-E254-D44F-3E4D-4C2080445204}"/>
                  </a:ext>
                </a:extLst>
              </p:cNvPr>
              <p:cNvCxnSpPr>
                <a:cxnSpLocks/>
                <a:stCxn id="34" idx="6"/>
                <a:endCxn id="67" idx="2"/>
              </p:cNvCxnSpPr>
              <p:nvPr/>
            </p:nvCxnSpPr>
            <p:spPr>
              <a:xfrm rot="10800000" flipH="1">
                <a:off x="8202144" y="6228032"/>
                <a:ext cx="1117200" cy="20253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72" name="Google Shape;598;p6">
                <a:extLst>
                  <a:ext uri="{FF2B5EF4-FFF2-40B4-BE49-F238E27FC236}">
                    <a16:creationId xmlns:a16="http://schemas.microsoft.com/office/drawing/2014/main" id="{F3907EFF-0D4D-99CF-9700-6E379CC8E185}"/>
                  </a:ext>
                </a:extLst>
              </p:cNvPr>
              <p:cNvCxnSpPr>
                <a:cxnSpLocks/>
                <a:stCxn id="30" idx="6"/>
                <a:endCxn id="67" idx="2"/>
              </p:cNvCxnSpPr>
              <p:nvPr/>
            </p:nvCxnSpPr>
            <p:spPr>
              <a:xfrm>
                <a:off x="8202144" y="2342271"/>
                <a:ext cx="1117200" cy="38859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73" name="Google Shape;599;p6">
                <a:extLst>
                  <a:ext uri="{FF2B5EF4-FFF2-40B4-BE49-F238E27FC236}">
                    <a16:creationId xmlns:a16="http://schemas.microsoft.com/office/drawing/2014/main" id="{8881C828-D6A0-A6B9-DA22-B87EE9610E0A}"/>
                  </a:ext>
                </a:extLst>
              </p:cNvPr>
              <p:cNvCxnSpPr>
                <a:cxnSpLocks/>
                <a:stCxn id="9" idx="6"/>
                <a:endCxn id="29" idx="2"/>
              </p:cNvCxnSpPr>
              <p:nvPr/>
            </p:nvCxnSpPr>
            <p:spPr>
              <a:xfrm>
                <a:off x="3874633" y="3759835"/>
                <a:ext cx="1117200" cy="29892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sp>
          <p:nvSpPr>
            <p:cNvPr id="4" name="Google Shape;600;p6">
              <a:extLst>
                <a:ext uri="{FF2B5EF4-FFF2-40B4-BE49-F238E27FC236}">
                  <a16:creationId xmlns:a16="http://schemas.microsoft.com/office/drawing/2014/main" id="{B4F17576-65F5-B20B-FEEC-EDBE42D3DC4E}"/>
                </a:ext>
              </a:extLst>
            </p:cNvPr>
            <p:cNvSpPr txBox="1"/>
            <p:nvPr/>
          </p:nvSpPr>
          <p:spPr>
            <a:xfrm rot="18475899">
              <a:off x="5529819" y="953524"/>
              <a:ext cx="1036522" cy="51394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0" i="0" u="none" strike="noStrike" cap="none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W</a:t>
              </a:r>
              <a:r>
                <a:rPr lang="en-US" sz="2000" b="0" i="0" u="none" strike="noStrike" cap="none" baseline="-25000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11</a:t>
              </a:r>
              <a:endParaRPr sz="2000" baseline="-25000">
                <a:solidFill>
                  <a:srgbClr val="FF0000"/>
                </a:solidFill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" name="Google Shape;601;p6">
              <a:extLst>
                <a:ext uri="{FF2B5EF4-FFF2-40B4-BE49-F238E27FC236}">
                  <a16:creationId xmlns:a16="http://schemas.microsoft.com/office/drawing/2014/main" id="{F556072F-CD97-222D-09A5-E3C607F08B0B}"/>
                </a:ext>
              </a:extLst>
            </p:cNvPr>
            <p:cNvSpPr txBox="1"/>
            <p:nvPr/>
          </p:nvSpPr>
          <p:spPr>
            <a:xfrm rot="18475899">
              <a:off x="5513650" y="1904305"/>
              <a:ext cx="1120466" cy="51394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W</a:t>
              </a:r>
              <a:r>
                <a:rPr lang="en-US" sz="2000" baseline="-25000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12</a:t>
              </a:r>
              <a:endParaRPr sz="2000">
                <a:solidFill>
                  <a:srgbClr val="FF0000"/>
                </a:solidFill>
              </a:endParaRPr>
            </a:p>
          </p:txBody>
        </p:sp>
        <p:sp>
          <p:nvSpPr>
            <p:cNvPr id="6" name="Google Shape;602;p6">
              <a:extLst>
                <a:ext uri="{FF2B5EF4-FFF2-40B4-BE49-F238E27FC236}">
                  <a16:creationId xmlns:a16="http://schemas.microsoft.com/office/drawing/2014/main" id="{4FF17676-955A-6743-FF05-B0E09E8C4F6D}"/>
                </a:ext>
              </a:extLst>
            </p:cNvPr>
            <p:cNvSpPr txBox="1"/>
            <p:nvPr/>
          </p:nvSpPr>
          <p:spPr>
            <a:xfrm rot="18475899">
              <a:off x="5569098" y="5260339"/>
              <a:ext cx="832643" cy="51394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err="1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W</a:t>
              </a:r>
              <a:r>
                <a:rPr lang="en-US" sz="2000" baseline="-25000" err="1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ij</a:t>
              </a:r>
              <a:endParaRPr sz="2000" baseline="-25000">
                <a:solidFill>
                  <a:srgbClr val="FF0000"/>
                </a:solidFill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600;p6">
              <a:extLst>
                <a:ext uri="{FF2B5EF4-FFF2-40B4-BE49-F238E27FC236}">
                  <a16:creationId xmlns:a16="http://schemas.microsoft.com/office/drawing/2014/main" id="{3E6EE462-14AC-28B4-F325-29BDD09ABE1B}"/>
                </a:ext>
              </a:extLst>
            </p:cNvPr>
            <p:cNvSpPr txBox="1"/>
            <p:nvPr/>
          </p:nvSpPr>
          <p:spPr>
            <a:xfrm rot="18475899">
              <a:off x="7620143" y="669965"/>
              <a:ext cx="1117620" cy="51394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0" i="0" u="none" strike="noStrike" cap="none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W</a:t>
              </a:r>
              <a:r>
                <a:rPr lang="en-US" sz="2000" baseline="-25000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21</a:t>
              </a:r>
              <a:endParaRPr sz="2000" baseline="-25000">
                <a:solidFill>
                  <a:srgbClr val="FF0000"/>
                </a:solidFill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Google Shape;601;p6">
              <a:extLst>
                <a:ext uri="{FF2B5EF4-FFF2-40B4-BE49-F238E27FC236}">
                  <a16:creationId xmlns:a16="http://schemas.microsoft.com/office/drawing/2014/main" id="{EDA67E88-BEF1-1C9D-49D0-4546F19FC44B}"/>
                </a:ext>
              </a:extLst>
            </p:cNvPr>
            <p:cNvSpPr txBox="1"/>
            <p:nvPr/>
          </p:nvSpPr>
          <p:spPr>
            <a:xfrm rot="18475899">
              <a:off x="7615844" y="1645045"/>
              <a:ext cx="1139951" cy="51394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W</a:t>
              </a:r>
              <a:r>
                <a:rPr lang="en-US" sz="2000" baseline="-25000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22</a:t>
              </a:r>
              <a:endParaRPr sz="2000">
                <a:solidFill>
                  <a:srgbClr val="FF0000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4" name="Table 73">
                <a:extLst>
                  <a:ext uri="{FF2B5EF4-FFF2-40B4-BE49-F238E27FC236}">
                    <a16:creationId xmlns:a16="http://schemas.microsoft.com/office/drawing/2014/main" id="{2E92FC9D-E3F5-5871-1B7D-79FA6E6646C5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48689" y="1944098"/>
              <a:ext cx="3253750" cy="2807090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650750">
                      <a:extLst>
                        <a:ext uri="{9D8B030D-6E8A-4147-A177-3AD203B41FA5}">
                          <a16:colId xmlns:a16="http://schemas.microsoft.com/office/drawing/2014/main" val="1197555553"/>
                        </a:ext>
                      </a:extLst>
                    </a:gridCol>
                    <a:gridCol w="650750">
                      <a:extLst>
                        <a:ext uri="{9D8B030D-6E8A-4147-A177-3AD203B41FA5}">
                          <a16:colId xmlns:a16="http://schemas.microsoft.com/office/drawing/2014/main" val="412169455"/>
                        </a:ext>
                      </a:extLst>
                    </a:gridCol>
                    <a:gridCol w="650750">
                      <a:extLst>
                        <a:ext uri="{9D8B030D-6E8A-4147-A177-3AD203B41FA5}">
                          <a16:colId xmlns:a16="http://schemas.microsoft.com/office/drawing/2014/main" val="3305053313"/>
                        </a:ext>
                      </a:extLst>
                    </a:gridCol>
                    <a:gridCol w="650750">
                      <a:extLst>
                        <a:ext uri="{9D8B030D-6E8A-4147-A177-3AD203B41FA5}">
                          <a16:colId xmlns:a16="http://schemas.microsoft.com/office/drawing/2014/main" val="3179948799"/>
                        </a:ext>
                      </a:extLst>
                    </a:gridCol>
                    <a:gridCol w="650750">
                      <a:extLst>
                        <a:ext uri="{9D8B030D-6E8A-4147-A177-3AD203B41FA5}">
                          <a16:colId xmlns:a16="http://schemas.microsoft.com/office/drawing/2014/main" val="3066281830"/>
                        </a:ext>
                      </a:extLst>
                    </a:gridCol>
                  </a:tblGrid>
                  <a:tr h="561418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9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9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9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9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104531" marR="104531" marT="52266" marB="52266" anchor="ctr">
                        <a:solidFill>
                          <a:schemeClr val="accent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9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9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9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9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104531" marR="104531" marT="52266" marB="52266" anchor="ctr">
                        <a:solidFill>
                          <a:schemeClr val="accent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9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9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9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9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104531" marR="104531" marT="52266" marB="52266" anchor="ctr">
                        <a:solidFill>
                          <a:schemeClr val="accent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9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9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9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9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104531" marR="104531" marT="52266" marB="52266" anchor="ctr">
                        <a:solidFill>
                          <a:schemeClr val="accent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9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9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9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9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104531" marR="104531" marT="52266" marB="52266" anchor="ctr">
                        <a:solidFill>
                          <a:schemeClr val="accent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70025122"/>
                      </a:ext>
                    </a:extLst>
                  </a:tr>
                  <a:tr h="561418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9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9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9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9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104531" marR="104531" marT="52266" marB="52266" anchor="ctr">
                        <a:solidFill>
                          <a:schemeClr val="accent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9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9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9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9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104531" marR="104531" marT="52266" marB="52266" anchor="ctr">
                        <a:solidFill>
                          <a:schemeClr val="accent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9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9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9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8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9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104531" marR="104531" marT="52266" marB="52266" anchor="ctr">
                        <a:solidFill>
                          <a:schemeClr val="accent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9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9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9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9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9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104531" marR="104531" marT="52266" marB="52266" anchor="ctr">
                        <a:solidFill>
                          <a:schemeClr val="accent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9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9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9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9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104531" marR="104531" marT="52266" marB="52266" anchor="ctr">
                        <a:solidFill>
                          <a:schemeClr val="accent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16244271"/>
                      </a:ext>
                    </a:extLst>
                  </a:tr>
                  <a:tr h="561418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9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9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9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9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104531" marR="104531" marT="52266" marB="52266" anchor="ctr">
                        <a:solidFill>
                          <a:schemeClr val="accent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9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9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9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9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104531" marR="104531" marT="52266" marB="52266" anchor="ctr">
                        <a:solidFill>
                          <a:schemeClr val="accent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9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9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9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9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104531" marR="104531" marT="52266" marB="52266" anchor="ctr">
                        <a:solidFill>
                          <a:schemeClr val="accent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9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9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9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9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104531" marR="104531" marT="52266" marB="52266" anchor="ctr">
                        <a:solidFill>
                          <a:schemeClr val="accent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9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9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9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9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104531" marR="104531" marT="52266" marB="52266" anchor="ctr">
                        <a:solidFill>
                          <a:schemeClr val="accent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93803180"/>
                      </a:ext>
                    </a:extLst>
                  </a:tr>
                  <a:tr h="561418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9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9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9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9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104531" marR="104531" marT="52266" marB="52266" anchor="ctr">
                        <a:solidFill>
                          <a:schemeClr val="accent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9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9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9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9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104531" marR="104531" marT="52266" marB="52266" anchor="ctr">
                        <a:solidFill>
                          <a:schemeClr val="accent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9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9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9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18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9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104531" marR="104531" marT="52266" marB="52266" anchor="ctr">
                        <a:solidFill>
                          <a:schemeClr val="accent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9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9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9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19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9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104531" marR="104531" marT="52266" marB="52266" anchor="ctr">
                        <a:solidFill>
                          <a:schemeClr val="accent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9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9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9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9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104531" marR="104531" marT="52266" marB="52266" anchor="ctr">
                        <a:solidFill>
                          <a:schemeClr val="accent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93743107"/>
                      </a:ext>
                    </a:extLst>
                  </a:tr>
                  <a:tr h="561418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9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9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9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9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104531" marR="104531" marT="52266" marB="52266" anchor="ctr">
                        <a:solidFill>
                          <a:schemeClr val="accent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9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9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9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9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104531" marR="104531" marT="52266" marB="52266" anchor="ctr">
                        <a:solidFill>
                          <a:schemeClr val="accent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9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9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9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9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104531" marR="104531" marT="52266" marB="52266" anchor="ctr">
                        <a:solidFill>
                          <a:schemeClr val="accent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9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9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9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9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104531" marR="104531" marT="52266" marB="52266" anchor="ctr">
                        <a:solidFill>
                          <a:schemeClr val="accent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9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9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9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9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104531" marR="104531" marT="52266" marB="52266" anchor="ctr">
                        <a:solidFill>
                          <a:schemeClr val="accent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8204395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4" name="Table 73">
                <a:extLst>
                  <a:ext uri="{FF2B5EF4-FFF2-40B4-BE49-F238E27FC236}">
                    <a16:creationId xmlns:a16="http://schemas.microsoft.com/office/drawing/2014/main" id="{2E92FC9D-E3F5-5871-1B7D-79FA6E6646C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06828936"/>
                  </p:ext>
                </p:extLst>
              </p:nvPr>
            </p:nvGraphicFramePr>
            <p:xfrm>
              <a:off x="748689" y="1944098"/>
              <a:ext cx="3253750" cy="2807090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650750">
                      <a:extLst>
                        <a:ext uri="{9D8B030D-6E8A-4147-A177-3AD203B41FA5}">
                          <a16:colId xmlns:a16="http://schemas.microsoft.com/office/drawing/2014/main" val="1197555553"/>
                        </a:ext>
                      </a:extLst>
                    </a:gridCol>
                    <a:gridCol w="650750">
                      <a:extLst>
                        <a:ext uri="{9D8B030D-6E8A-4147-A177-3AD203B41FA5}">
                          <a16:colId xmlns:a16="http://schemas.microsoft.com/office/drawing/2014/main" val="412169455"/>
                        </a:ext>
                      </a:extLst>
                    </a:gridCol>
                    <a:gridCol w="650750">
                      <a:extLst>
                        <a:ext uri="{9D8B030D-6E8A-4147-A177-3AD203B41FA5}">
                          <a16:colId xmlns:a16="http://schemas.microsoft.com/office/drawing/2014/main" val="3305053313"/>
                        </a:ext>
                      </a:extLst>
                    </a:gridCol>
                    <a:gridCol w="650750">
                      <a:extLst>
                        <a:ext uri="{9D8B030D-6E8A-4147-A177-3AD203B41FA5}">
                          <a16:colId xmlns:a16="http://schemas.microsoft.com/office/drawing/2014/main" val="3179948799"/>
                        </a:ext>
                      </a:extLst>
                    </a:gridCol>
                    <a:gridCol w="650750">
                      <a:extLst>
                        <a:ext uri="{9D8B030D-6E8A-4147-A177-3AD203B41FA5}">
                          <a16:colId xmlns:a16="http://schemas.microsoft.com/office/drawing/2014/main" val="3066281830"/>
                        </a:ext>
                      </a:extLst>
                    </a:gridCol>
                  </a:tblGrid>
                  <a:tr h="56141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04531" marR="104531" marT="52266" marB="52266" anchor="ctr">
                        <a:blipFill>
                          <a:blip r:embed="rId2"/>
                          <a:stretch>
                            <a:fillRect l="-935" t="-1087" r="-401869" b="-4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04531" marR="104531" marT="52266" marB="52266" anchor="ctr">
                        <a:blipFill>
                          <a:blip r:embed="rId2"/>
                          <a:stretch>
                            <a:fillRect l="-100935" t="-1087" r="-301869" b="-4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04531" marR="104531" marT="52266" marB="52266" anchor="ctr">
                        <a:blipFill>
                          <a:blip r:embed="rId2"/>
                          <a:stretch>
                            <a:fillRect l="-200935" t="-1087" r="-201869" b="-4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04531" marR="104531" marT="52266" marB="52266" anchor="ctr">
                        <a:blipFill>
                          <a:blip r:embed="rId2"/>
                          <a:stretch>
                            <a:fillRect l="-300935" t="-1087" r="-101869" b="-4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04531" marR="104531" marT="52266" marB="52266" anchor="ctr">
                        <a:blipFill>
                          <a:blip r:embed="rId2"/>
                          <a:stretch>
                            <a:fillRect l="-400935" t="-1087" r="-1869" b="-40434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70025122"/>
                      </a:ext>
                    </a:extLst>
                  </a:tr>
                  <a:tr h="56141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04531" marR="104531" marT="52266" marB="52266" anchor="ctr">
                        <a:blipFill>
                          <a:blip r:embed="rId2"/>
                          <a:stretch>
                            <a:fillRect l="-935" t="-100000" r="-401869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04531" marR="104531" marT="52266" marB="52266" anchor="ctr">
                        <a:blipFill>
                          <a:blip r:embed="rId2"/>
                          <a:stretch>
                            <a:fillRect l="-100935" t="-100000" r="-301869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04531" marR="104531" marT="52266" marB="52266" anchor="ctr">
                        <a:blipFill>
                          <a:blip r:embed="rId2"/>
                          <a:stretch>
                            <a:fillRect l="-200935" t="-100000" r="-201869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04531" marR="104531" marT="52266" marB="52266" anchor="ctr">
                        <a:blipFill>
                          <a:blip r:embed="rId2"/>
                          <a:stretch>
                            <a:fillRect l="-300935" t="-100000" r="-101869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04531" marR="104531" marT="52266" marB="52266" anchor="ctr">
                        <a:blipFill>
                          <a:blip r:embed="rId2"/>
                          <a:stretch>
                            <a:fillRect l="-400935" t="-100000" r="-1869" b="-3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16244271"/>
                      </a:ext>
                    </a:extLst>
                  </a:tr>
                  <a:tr h="56141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04531" marR="104531" marT="52266" marB="52266" anchor="ctr">
                        <a:blipFill>
                          <a:blip r:embed="rId2"/>
                          <a:stretch>
                            <a:fillRect l="-935" t="-202174" r="-401869" b="-2032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04531" marR="104531" marT="52266" marB="52266" anchor="ctr">
                        <a:blipFill>
                          <a:blip r:embed="rId2"/>
                          <a:stretch>
                            <a:fillRect l="-100935" t="-202174" r="-301869" b="-2032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04531" marR="104531" marT="52266" marB="52266" anchor="ctr">
                        <a:blipFill>
                          <a:blip r:embed="rId2"/>
                          <a:stretch>
                            <a:fillRect l="-200935" t="-202174" r="-201869" b="-2032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04531" marR="104531" marT="52266" marB="52266" anchor="ctr">
                        <a:blipFill>
                          <a:blip r:embed="rId2"/>
                          <a:stretch>
                            <a:fillRect l="-300935" t="-202174" r="-101869" b="-2032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04531" marR="104531" marT="52266" marB="52266" anchor="ctr">
                        <a:blipFill>
                          <a:blip r:embed="rId2"/>
                          <a:stretch>
                            <a:fillRect l="-400935" t="-202174" r="-1869" b="-20326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93803180"/>
                      </a:ext>
                    </a:extLst>
                  </a:tr>
                  <a:tr h="56141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04531" marR="104531" marT="52266" marB="52266" anchor="ctr">
                        <a:blipFill>
                          <a:blip r:embed="rId2"/>
                          <a:stretch>
                            <a:fillRect l="-935" t="-298925" r="-401869" b="-1010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04531" marR="104531" marT="52266" marB="52266" anchor="ctr">
                        <a:blipFill>
                          <a:blip r:embed="rId2"/>
                          <a:stretch>
                            <a:fillRect l="-100935" t="-298925" r="-301869" b="-1010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04531" marR="104531" marT="52266" marB="52266" anchor="ctr">
                        <a:blipFill>
                          <a:blip r:embed="rId2"/>
                          <a:stretch>
                            <a:fillRect l="-200935" t="-298925" r="-201869" b="-1010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04531" marR="104531" marT="52266" marB="52266" anchor="ctr">
                        <a:blipFill>
                          <a:blip r:embed="rId2"/>
                          <a:stretch>
                            <a:fillRect l="-300935" t="-298925" r="-101869" b="-1010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04531" marR="104531" marT="52266" marB="52266" anchor="ctr">
                        <a:blipFill>
                          <a:blip r:embed="rId2"/>
                          <a:stretch>
                            <a:fillRect l="-400935" t="-298925" r="-1869" b="-10107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93743107"/>
                      </a:ext>
                    </a:extLst>
                  </a:tr>
                  <a:tr h="56141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04531" marR="104531" marT="52266" marB="52266" anchor="ctr">
                        <a:blipFill>
                          <a:blip r:embed="rId2"/>
                          <a:stretch>
                            <a:fillRect l="-935" t="-403261" r="-401869" b="-21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04531" marR="104531" marT="52266" marB="52266" anchor="ctr">
                        <a:blipFill>
                          <a:blip r:embed="rId2"/>
                          <a:stretch>
                            <a:fillRect l="-100935" t="-403261" r="-301869" b="-21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04531" marR="104531" marT="52266" marB="52266" anchor="ctr">
                        <a:blipFill>
                          <a:blip r:embed="rId2"/>
                          <a:stretch>
                            <a:fillRect l="-200935" t="-403261" r="-201869" b="-21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04531" marR="104531" marT="52266" marB="52266" anchor="ctr">
                        <a:blipFill>
                          <a:blip r:embed="rId2"/>
                          <a:stretch>
                            <a:fillRect l="-300935" t="-403261" r="-101869" b="-21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04531" marR="104531" marT="52266" marB="52266" anchor="ctr">
                        <a:blipFill>
                          <a:blip r:embed="rId2"/>
                          <a:stretch>
                            <a:fillRect l="-400935" t="-403261" r="-1869" b="-217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82043956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5AEC421A-8899-B8A8-91B8-33770F1E595F}"/>
              </a:ext>
            </a:extLst>
          </p:cNvPr>
          <p:cNvCxnSpPr>
            <a:cxnSpLocks/>
            <a:endCxn id="9" idx="2"/>
          </p:cNvCxnSpPr>
          <p:nvPr/>
        </p:nvCxnSpPr>
        <p:spPr>
          <a:xfrm flipV="1">
            <a:off x="1054003" y="2364290"/>
            <a:ext cx="4963102" cy="2749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1A338498-3C56-FD28-6DBB-F2F06C9EC669}"/>
              </a:ext>
            </a:extLst>
          </p:cNvPr>
          <p:cNvCxnSpPr>
            <a:cxnSpLocks/>
            <a:endCxn id="10" idx="2"/>
          </p:cNvCxnSpPr>
          <p:nvPr/>
        </p:nvCxnSpPr>
        <p:spPr>
          <a:xfrm>
            <a:off x="1714219" y="2438877"/>
            <a:ext cx="4302886" cy="97077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47A5A802-4529-B07D-BDAE-3322F2501B9F}"/>
              </a:ext>
            </a:extLst>
          </p:cNvPr>
          <p:cNvCxnSpPr>
            <a:cxnSpLocks/>
            <a:endCxn id="11" idx="2"/>
          </p:cNvCxnSpPr>
          <p:nvPr/>
        </p:nvCxnSpPr>
        <p:spPr>
          <a:xfrm>
            <a:off x="3657600" y="4672728"/>
            <a:ext cx="2393417" cy="22903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8027BB57-98E5-302B-E0F7-1DFCC2F6FCF0}"/>
                  </a:ext>
                </a:extLst>
              </p:cNvPr>
              <p:cNvSpPr txBox="1"/>
              <p:nvPr/>
            </p:nvSpPr>
            <p:spPr>
              <a:xfrm>
                <a:off x="5856176" y="3812071"/>
                <a:ext cx="1101298" cy="5878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 algn="ctr" defTabSz="685800">
                  <a:lnSpc>
                    <a:spcPct val="115000"/>
                  </a:lnSpc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2800" b="0" i="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8027BB57-98E5-302B-E0F7-1DFCC2F6FC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6176" y="3812071"/>
                <a:ext cx="1101298" cy="58785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382195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6357430" y="4241348"/>
          <a:ext cx="2265605" cy="2226455"/>
        </p:xfrm>
        <a:graphic>
          <a:graphicData uri="http://schemas.openxmlformats.org/drawingml/2006/table">
            <a:tbl>
              <a:tblPr firstRow="1" bandRow="1"/>
              <a:tblGrid>
                <a:gridCol w="453121">
                  <a:extLst>
                    <a:ext uri="{9D8B030D-6E8A-4147-A177-3AD203B41FA5}">
                      <a16:colId xmlns:a16="http://schemas.microsoft.com/office/drawing/2014/main" val="1197555553"/>
                    </a:ext>
                  </a:extLst>
                </a:gridCol>
                <a:gridCol w="453121">
                  <a:extLst>
                    <a:ext uri="{9D8B030D-6E8A-4147-A177-3AD203B41FA5}">
                      <a16:colId xmlns:a16="http://schemas.microsoft.com/office/drawing/2014/main" val="412169455"/>
                    </a:ext>
                  </a:extLst>
                </a:gridCol>
                <a:gridCol w="453121">
                  <a:extLst>
                    <a:ext uri="{9D8B030D-6E8A-4147-A177-3AD203B41FA5}">
                      <a16:colId xmlns:a16="http://schemas.microsoft.com/office/drawing/2014/main" val="3305053313"/>
                    </a:ext>
                  </a:extLst>
                </a:gridCol>
                <a:gridCol w="453121">
                  <a:extLst>
                    <a:ext uri="{9D8B030D-6E8A-4147-A177-3AD203B41FA5}">
                      <a16:colId xmlns:a16="http://schemas.microsoft.com/office/drawing/2014/main" val="3179948799"/>
                    </a:ext>
                  </a:extLst>
                </a:gridCol>
                <a:gridCol w="453121">
                  <a:extLst>
                    <a:ext uri="{9D8B030D-6E8A-4147-A177-3AD203B41FA5}">
                      <a16:colId xmlns:a16="http://schemas.microsoft.com/office/drawing/2014/main" val="3066281830"/>
                    </a:ext>
                  </a:extLst>
                </a:gridCol>
              </a:tblGrid>
              <a:tr h="445291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109798" marR="109798" marT="54898" marB="5489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109798" marR="109798" marT="54898" marB="5489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109798" marR="109798" marT="54898" marB="5489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109798" marR="109798" marT="54898" marB="5489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109798" marR="109798" marT="54898" marB="54898" anchor="ctr"/>
                </a:tc>
                <a:extLst>
                  <a:ext uri="{0D108BD9-81ED-4DB2-BD59-A6C34878D82A}">
                    <a16:rowId xmlns:a16="http://schemas.microsoft.com/office/drawing/2014/main" val="1470025122"/>
                  </a:ext>
                </a:extLst>
              </a:tr>
              <a:tr h="445291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109798" marR="109798" marT="54898" marB="5489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21</a:t>
                      </a:r>
                    </a:p>
                  </a:txBody>
                  <a:tcPr marL="109798" marR="109798" marT="54898" marB="54898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19</a:t>
                      </a:r>
                    </a:p>
                  </a:txBody>
                  <a:tcPr marL="109798" marR="109798" marT="54898" marB="5489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17</a:t>
                      </a:r>
                    </a:p>
                  </a:txBody>
                  <a:tcPr marL="109798" marR="109798" marT="54898" marB="5489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109798" marR="109798" marT="54898" marB="54898" anchor="ctr"/>
                </a:tc>
                <a:extLst>
                  <a:ext uri="{0D108BD9-81ED-4DB2-BD59-A6C34878D82A}">
                    <a16:rowId xmlns:a16="http://schemas.microsoft.com/office/drawing/2014/main" val="916244271"/>
                  </a:ext>
                </a:extLst>
              </a:tr>
              <a:tr h="445291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109798" marR="109798" marT="54898" marB="5489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19</a:t>
                      </a:r>
                    </a:p>
                  </a:txBody>
                  <a:tcPr marL="109798" marR="109798" marT="54898" marB="54898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17</a:t>
                      </a:r>
                    </a:p>
                  </a:txBody>
                  <a:tcPr marL="109798" marR="109798" marT="54898" marB="5489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15</a:t>
                      </a:r>
                    </a:p>
                  </a:txBody>
                  <a:tcPr marL="109798" marR="109798" marT="54898" marB="5489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109798" marR="109798" marT="54898" marB="54898" anchor="ctr"/>
                </a:tc>
                <a:extLst>
                  <a:ext uri="{0D108BD9-81ED-4DB2-BD59-A6C34878D82A}">
                    <a16:rowId xmlns:a16="http://schemas.microsoft.com/office/drawing/2014/main" val="4293803180"/>
                  </a:ext>
                </a:extLst>
              </a:tr>
              <a:tr h="445291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109798" marR="109798" marT="54898" marB="5489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17</a:t>
                      </a:r>
                    </a:p>
                  </a:txBody>
                  <a:tcPr marL="109798" marR="109798" marT="54898" marB="5489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15</a:t>
                      </a:r>
                    </a:p>
                  </a:txBody>
                  <a:tcPr marL="109798" marR="109798" marT="54898" marB="54898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15</a:t>
                      </a:r>
                    </a:p>
                  </a:txBody>
                  <a:tcPr marL="109798" marR="109798" marT="54898" marB="5489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109798" marR="109798" marT="54898" marB="54898" anchor="ctr"/>
                </a:tc>
                <a:extLst>
                  <a:ext uri="{0D108BD9-81ED-4DB2-BD59-A6C34878D82A}">
                    <a16:rowId xmlns:a16="http://schemas.microsoft.com/office/drawing/2014/main" val="1093743107"/>
                  </a:ext>
                </a:extLst>
              </a:tr>
              <a:tr h="445291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109798" marR="109798" marT="54898" marB="5489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109798" marR="109798" marT="54898" marB="5489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109798" marR="109798" marT="54898" marB="5489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109798" marR="109798" marT="54898" marB="5489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109798" marR="109798" marT="54898" marB="54898" anchor="ctr"/>
                </a:tc>
                <a:extLst>
                  <a:ext uri="{0D108BD9-81ED-4DB2-BD59-A6C34878D82A}">
                    <a16:rowId xmlns:a16="http://schemas.microsoft.com/office/drawing/2014/main" val="3482043956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3891891" y="1985769"/>
          <a:ext cx="2014510" cy="1979705"/>
        </p:xfrm>
        <a:graphic>
          <a:graphicData uri="http://schemas.openxmlformats.org/drawingml/2006/table">
            <a:tbl>
              <a:tblPr firstRow="1" bandRow="1"/>
              <a:tblGrid>
                <a:gridCol w="402902">
                  <a:extLst>
                    <a:ext uri="{9D8B030D-6E8A-4147-A177-3AD203B41FA5}">
                      <a16:colId xmlns:a16="http://schemas.microsoft.com/office/drawing/2014/main" val="1197555553"/>
                    </a:ext>
                  </a:extLst>
                </a:gridCol>
                <a:gridCol w="402902">
                  <a:extLst>
                    <a:ext uri="{9D8B030D-6E8A-4147-A177-3AD203B41FA5}">
                      <a16:colId xmlns:a16="http://schemas.microsoft.com/office/drawing/2014/main" val="412169455"/>
                    </a:ext>
                  </a:extLst>
                </a:gridCol>
                <a:gridCol w="402902">
                  <a:extLst>
                    <a:ext uri="{9D8B030D-6E8A-4147-A177-3AD203B41FA5}">
                      <a16:colId xmlns:a16="http://schemas.microsoft.com/office/drawing/2014/main" val="3305053313"/>
                    </a:ext>
                  </a:extLst>
                </a:gridCol>
                <a:gridCol w="402902">
                  <a:extLst>
                    <a:ext uri="{9D8B030D-6E8A-4147-A177-3AD203B41FA5}">
                      <a16:colId xmlns:a16="http://schemas.microsoft.com/office/drawing/2014/main" val="3179948799"/>
                    </a:ext>
                  </a:extLst>
                </a:gridCol>
                <a:gridCol w="402902">
                  <a:extLst>
                    <a:ext uri="{9D8B030D-6E8A-4147-A177-3AD203B41FA5}">
                      <a16:colId xmlns:a16="http://schemas.microsoft.com/office/drawing/2014/main" val="3066281830"/>
                    </a:ext>
                  </a:extLst>
                </a:gridCol>
              </a:tblGrid>
              <a:tr h="395941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7</a:t>
                      </a:r>
                    </a:p>
                  </a:txBody>
                  <a:tcPr marL="97629" marR="97629" marT="48815" marB="48815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7</a:t>
                      </a:r>
                    </a:p>
                  </a:txBody>
                  <a:tcPr marL="97629" marR="97629" marT="48815" marB="48815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7</a:t>
                      </a:r>
                    </a:p>
                  </a:txBody>
                  <a:tcPr marL="97629" marR="97629" marT="48815" marB="48815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7</a:t>
                      </a:r>
                    </a:p>
                  </a:txBody>
                  <a:tcPr marL="97629" marR="97629" marT="48815" marB="4881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5</a:t>
                      </a:r>
                    </a:p>
                  </a:txBody>
                  <a:tcPr marL="97629" marR="97629" marT="48815" marB="48815"/>
                </a:tc>
                <a:extLst>
                  <a:ext uri="{0D108BD9-81ED-4DB2-BD59-A6C34878D82A}">
                    <a16:rowId xmlns:a16="http://schemas.microsoft.com/office/drawing/2014/main" val="1470025122"/>
                  </a:ext>
                </a:extLst>
              </a:tr>
              <a:tr h="395941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7</a:t>
                      </a:r>
                    </a:p>
                  </a:txBody>
                  <a:tcPr marL="97629" marR="97629" marT="48815" marB="48815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7</a:t>
                      </a:r>
                    </a:p>
                  </a:txBody>
                  <a:tcPr marL="97629" marR="97629" marT="48815" marB="48815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7</a:t>
                      </a:r>
                    </a:p>
                  </a:txBody>
                  <a:tcPr marL="97629" marR="97629" marT="48815" marB="48815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5</a:t>
                      </a:r>
                    </a:p>
                  </a:txBody>
                  <a:tcPr marL="97629" marR="97629" marT="48815" marB="4881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5</a:t>
                      </a:r>
                    </a:p>
                  </a:txBody>
                  <a:tcPr marL="97629" marR="97629" marT="48815" marB="48815"/>
                </a:tc>
                <a:extLst>
                  <a:ext uri="{0D108BD9-81ED-4DB2-BD59-A6C34878D82A}">
                    <a16:rowId xmlns:a16="http://schemas.microsoft.com/office/drawing/2014/main" val="916244271"/>
                  </a:ext>
                </a:extLst>
              </a:tr>
              <a:tr h="395941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7</a:t>
                      </a:r>
                    </a:p>
                  </a:txBody>
                  <a:tcPr marL="97629" marR="97629" marT="48815" marB="48815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7</a:t>
                      </a:r>
                    </a:p>
                  </a:txBody>
                  <a:tcPr marL="97629" marR="97629" marT="48815" marB="48815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5</a:t>
                      </a:r>
                    </a:p>
                  </a:txBody>
                  <a:tcPr marL="97629" marR="97629" marT="48815" marB="48815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5</a:t>
                      </a:r>
                    </a:p>
                  </a:txBody>
                  <a:tcPr marL="97629" marR="97629" marT="48815" marB="4881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5</a:t>
                      </a:r>
                    </a:p>
                  </a:txBody>
                  <a:tcPr marL="97629" marR="97629" marT="48815" marB="48815"/>
                </a:tc>
                <a:extLst>
                  <a:ext uri="{0D108BD9-81ED-4DB2-BD59-A6C34878D82A}">
                    <a16:rowId xmlns:a16="http://schemas.microsoft.com/office/drawing/2014/main" val="4293803180"/>
                  </a:ext>
                </a:extLst>
              </a:tr>
              <a:tr h="395941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7</a:t>
                      </a:r>
                    </a:p>
                  </a:txBody>
                  <a:tcPr marL="97629" marR="97629" marT="48815" marB="4881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5</a:t>
                      </a:r>
                    </a:p>
                  </a:txBody>
                  <a:tcPr marL="97629" marR="97629" marT="48815" marB="4881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5</a:t>
                      </a:r>
                    </a:p>
                  </a:txBody>
                  <a:tcPr marL="97629" marR="97629" marT="48815" marB="4881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5</a:t>
                      </a:r>
                    </a:p>
                  </a:txBody>
                  <a:tcPr marL="97629" marR="97629" marT="48815" marB="4881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5</a:t>
                      </a:r>
                    </a:p>
                  </a:txBody>
                  <a:tcPr marL="97629" marR="97629" marT="48815" marB="48815"/>
                </a:tc>
                <a:extLst>
                  <a:ext uri="{0D108BD9-81ED-4DB2-BD59-A6C34878D82A}">
                    <a16:rowId xmlns:a16="http://schemas.microsoft.com/office/drawing/2014/main" val="1093743107"/>
                  </a:ext>
                </a:extLst>
              </a:tr>
              <a:tr h="395941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5</a:t>
                      </a:r>
                    </a:p>
                  </a:txBody>
                  <a:tcPr marL="97629" marR="97629" marT="48815" marB="4881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5</a:t>
                      </a:r>
                    </a:p>
                  </a:txBody>
                  <a:tcPr marL="97629" marR="97629" marT="48815" marB="4881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5</a:t>
                      </a:r>
                    </a:p>
                  </a:txBody>
                  <a:tcPr marL="97629" marR="97629" marT="48815" marB="4881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5</a:t>
                      </a:r>
                    </a:p>
                  </a:txBody>
                  <a:tcPr marL="97629" marR="97629" marT="48815" marB="4881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5</a:t>
                      </a:r>
                    </a:p>
                  </a:txBody>
                  <a:tcPr marL="97629" marR="97629" marT="48815" marB="48815"/>
                </a:tc>
                <a:extLst>
                  <a:ext uri="{0D108BD9-81ED-4DB2-BD59-A6C34878D82A}">
                    <a16:rowId xmlns:a16="http://schemas.microsoft.com/office/drawing/2014/main" val="3482043956"/>
                  </a:ext>
                </a:extLst>
              </a:tr>
            </a:tbl>
          </a:graphicData>
        </a:graphic>
      </p:graphicFrame>
      <p:grpSp>
        <p:nvGrpSpPr>
          <p:cNvPr id="32" name="Group 31"/>
          <p:cNvGrpSpPr/>
          <p:nvPr/>
        </p:nvGrpSpPr>
        <p:grpSpPr>
          <a:xfrm>
            <a:off x="232719" y="2399271"/>
            <a:ext cx="4251750" cy="3917985"/>
            <a:chOff x="232719" y="2399271"/>
            <a:chExt cx="4251750" cy="391798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ectangle 6"/>
                <p:cNvSpPr/>
                <p:nvPr/>
              </p:nvSpPr>
              <p:spPr>
                <a:xfrm>
                  <a:off x="1005727" y="2399271"/>
                  <a:ext cx="1910138" cy="9062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𝐾</m:t>
                        </m:r>
                        <m: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kumimoji="0" lang="en-US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kumimoji="0" lang="en-US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kumimoji="0" lang="en-US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kumimoji="0" lang="en-US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kumimoji="0" lang="en-US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kumimoji="0" lang="en-US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kumimoji="0" lang="en-US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kumimoji="0" lang="en-US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kumimoji="0" lang="en-US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kumimoji="0" lang="en-US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0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kumimoji="0" lang="en-US" sz="20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7" name="Rectangle 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5727" y="2399271"/>
                  <a:ext cx="1910138" cy="906210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1" name="Group 30"/>
            <p:cNvGrpSpPr/>
            <p:nvPr/>
          </p:nvGrpSpPr>
          <p:grpSpPr>
            <a:xfrm>
              <a:off x="232719" y="4614107"/>
              <a:ext cx="4251750" cy="1703149"/>
              <a:chOff x="2804616" y="4380247"/>
              <a:chExt cx="3154992" cy="1263814"/>
            </a:xfrm>
          </p:grpSpPr>
          <p:sp>
            <p:nvSpPr>
              <p:cNvPr id="9" name="Rectangle 8"/>
              <p:cNvSpPr/>
              <p:nvPr/>
            </p:nvSpPr>
            <p:spPr>
              <a:xfrm>
                <a:off x="2804619" y="4834547"/>
                <a:ext cx="541921" cy="350134"/>
              </a:xfrm>
              <a:prstGeom prst="rect">
                <a:avLst/>
              </a:prstGeom>
              <a:solidFill>
                <a:schemeClr val="accent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84406" tIns="42203" rIns="84406" bIns="42203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2804616" y="5293927"/>
                <a:ext cx="541921" cy="350134"/>
              </a:xfrm>
              <a:prstGeom prst="rect">
                <a:avLst/>
              </a:prstGeom>
              <a:solidFill>
                <a:schemeClr val="accent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84406" tIns="42203" rIns="84406" bIns="42203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2804619" y="4380247"/>
                <a:ext cx="541921" cy="350134"/>
              </a:xfrm>
              <a:prstGeom prst="rect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84406" tIns="42203" rIns="84406" bIns="42203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3642377" y="4389461"/>
                <a:ext cx="2317231" cy="2969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Kernel at position 1</a:t>
                </a:r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3642377" y="4828859"/>
                <a:ext cx="2317231" cy="2969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Kernel at position 2</a:t>
                </a:r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3642376" y="5294940"/>
                <a:ext cx="2317232" cy="2969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Kernel at position n</a:t>
                </a:r>
              </a:p>
            </p:txBody>
          </p:sp>
        </p:grpSp>
      </p:grpSp>
      <p:graphicFrame>
        <p:nvGraphicFramePr>
          <p:cNvPr id="15" name="Table 14"/>
          <p:cNvGraphicFramePr>
            <a:graphicFrameLocks noGrp="1"/>
          </p:cNvGraphicFramePr>
          <p:nvPr/>
        </p:nvGraphicFramePr>
        <p:xfrm>
          <a:off x="6482978" y="1985769"/>
          <a:ext cx="2014510" cy="1979705"/>
        </p:xfrm>
        <a:graphic>
          <a:graphicData uri="http://schemas.openxmlformats.org/drawingml/2006/table">
            <a:tbl>
              <a:tblPr firstRow="1" bandRow="1"/>
              <a:tblGrid>
                <a:gridCol w="402902">
                  <a:extLst>
                    <a:ext uri="{9D8B030D-6E8A-4147-A177-3AD203B41FA5}">
                      <a16:colId xmlns:a16="http://schemas.microsoft.com/office/drawing/2014/main" val="1197555553"/>
                    </a:ext>
                  </a:extLst>
                </a:gridCol>
                <a:gridCol w="402902">
                  <a:extLst>
                    <a:ext uri="{9D8B030D-6E8A-4147-A177-3AD203B41FA5}">
                      <a16:colId xmlns:a16="http://schemas.microsoft.com/office/drawing/2014/main" val="412169455"/>
                    </a:ext>
                  </a:extLst>
                </a:gridCol>
                <a:gridCol w="402902">
                  <a:extLst>
                    <a:ext uri="{9D8B030D-6E8A-4147-A177-3AD203B41FA5}">
                      <a16:colId xmlns:a16="http://schemas.microsoft.com/office/drawing/2014/main" val="3305053313"/>
                    </a:ext>
                  </a:extLst>
                </a:gridCol>
                <a:gridCol w="402902">
                  <a:extLst>
                    <a:ext uri="{9D8B030D-6E8A-4147-A177-3AD203B41FA5}">
                      <a16:colId xmlns:a16="http://schemas.microsoft.com/office/drawing/2014/main" val="3179948799"/>
                    </a:ext>
                  </a:extLst>
                </a:gridCol>
                <a:gridCol w="402902">
                  <a:extLst>
                    <a:ext uri="{9D8B030D-6E8A-4147-A177-3AD203B41FA5}">
                      <a16:colId xmlns:a16="http://schemas.microsoft.com/office/drawing/2014/main" val="3066281830"/>
                    </a:ext>
                  </a:extLst>
                </a:gridCol>
              </a:tblGrid>
              <a:tr h="395941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7</a:t>
                      </a:r>
                    </a:p>
                  </a:txBody>
                  <a:tcPr marL="97629" marR="97629" marT="48815" marB="48815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7</a:t>
                      </a:r>
                    </a:p>
                  </a:txBody>
                  <a:tcPr marL="97629" marR="97629" marT="48815" marB="48815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7</a:t>
                      </a:r>
                    </a:p>
                  </a:txBody>
                  <a:tcPr marL="97629" marR="97629" marT="48815" marB="48815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7</a:t>
                      </a:r>
                    </a:p>
                  </a:txBody>
                  <a:tcPr marL="97629" marR="97629" marT="48815" marB="4881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</a:t>
                      </a:r>
                    </a:p>
                  </a:txBody>
                  <a:tcPr marL="97629" marR="97629" marT="48815" marB="48815"/>
                </a:tc>
                <a:extLst>
                  <a:ext uri="{0D108BD9-81ED-4DB2-BD59-A6C34878D82A}">
                    <a16:rowId xmlns:a16="http://schemas.microsoft.com/office/drawing/2014/main" val="1470025122"/>
                  </a:ext>
                </a:extLst>
              </a:tr>
              <a:tr h="395941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7</a:t>
                      </a:r>
                    </a:p>
                  </a:txBody>
                  <a:tcPr marL="97629" marR="97629" marT="48815" marB="48815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7</a:t>
                      </a:r>
                    </a:p>
                  </a:txBody>
                  <a:tcPr marL="97629" marR="97629" marT="48815" marB="48815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7</a:t>
                      </a:r>
                    </a:p>
                  </a:txBody>
                  <a:tcPr marL="97629" marR="97629" marT="48815" marB="48815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</a:t>
                      </a:r>
                    </a:p>
                  </a:txBody>
                  <a:tcPr marL="97629" marR="97629" marT="48815" marB="4881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</a:t>
                      </a:r>
                    </a:p>
                  </a:txBody>
                  <a:tcPr marL="97629" marR="97629" marT="48815" marB="48815"/>
                </a:tc>
                <a:extLst>
                  <a:ext uri="{0D108BD9-81ED-4DB2-BD59-A6C34878D82A}">
                    <a16:rowId xmlns:a16="http://schemas.microsoft.com/office/drawing/2014/main" val="916244271"/>
                  </a:ext>
                </a:extLst>
              </a:tr>
              <a:tr h="395941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7</a:t>
                      </a:r>
                    </a:p>
                  </a:txBody>
                  <a:tcPr marL="97629" marR="97629" marT="48815" marB="48815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7</a:t>
                      </a:r>
                    </a:p>
                  </a:txBody>
                  <a:tcPr marL="97629" marR="97629" marT="48815" marB="48815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</a:t>
                      </a:r>
                    </a:p>
                  </a:txBody>
                  <a:tcPr marL="97629" marR="97629" marT="48815" marB="48815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</a:t>
                      </a:r>
                    </a:p>
                  </a:txBody>
                  <a:tcPr marL="97629" marR="97629" marT="48815" marB="4881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</a:t>
                      </a:r>
                    </a:p>
                  </a:txBody>
                  <a:tcPr marL="97629" marR="97629" marT="48815" marB="48815"/>
                </a:tc>
                <a:extLst>
                  <a:ext uri="{0D108BD9-81ED-4DB2-BD59-A6C34878D82A}">
                    <a16:rowId xmlns:a16="http://schemas.microsoft.com/office/drawing/2014/main" val="4293803180"/>
                  </a:ext>
                </a:extLst>
              </a:tr>
              <a:tr h="395941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7</a:t>
                      </a:r>
                    </a:p>
                  </a:txBody>
                  <a:tcPr marL="97629" marR="97629" marT="48815" marB="48815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</a:t>
                      </a:r>
                    </a:p>
                  </a:txBody>
                  <a:tcPr marL="97629" marR="97629" marT="48815" marB="48815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</a:t>
                      </a:r>
                    </a:p>
                  </a:txBody>
                  <a:tcPr marL="97629" marR="97629" marT="48815" marB="48815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</a:t>
                      </a:r>
                    </a:p>
                  </a:txBody>
                  <a:tcPr marL="97629" marR="97629" marT="48815" marB="4881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</a:t>
                      </a:r>
                    </a:p>
                  </a:txBody>
                  <a:tcPr marL="97629" marR="97629" marT="48815" marB="48815"/>
                </a:tc>
                <a:extLst>
                  <a:ext uri="{0D108BD9-81ED-4DB2-BD59-A6C34878D82A}">
                    <a16:rowId xmlns:a16="http://schemas.microsoft.com/office/drawing/2014/main" val="1093743107"/>
                  </a:ext>
                </a:extLst>
              </a:tr>
              <a:tr h="395941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</a:t>
                      </a:r>
                    </a:p>
                  </a:txBody>
                  <a:tcPr marL="97629" marR="97629" marT="48815" marB="4881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</a:t>
                      </a:r>
                    </a:p>
                  </a:txBody>
                  <a:tcPr marL="97629" marR="97629" marT="48815" marB="4881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</a:t>
                      </a:r>
                    </a:p>
                  </a:txBody>
                  <a:tcPr marL="97629" marR="97629" marT="48815" marB="4881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</a:t>
                      </a:r>
                    </a:p>
                  </a:txBody>
                  <a:tcPr marL="97629" marR="97629" marT="48815" marB="4881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</a:t>
                      </a:r>
                    </a:p>
                  </a:txBody>
                  <a:tcPr marL="97629" marR="97629" marT="48815" marB="48815"/>
                </a:tc>
                <a:extLst>
                  <a:ext uri="{0D108BD9-81ED-4DB2-BD59-A6C34878D82A}">
                    <a16:rowId xmlns:a16="http://schemas.microsoft.com/office/drawing/2014/main" val="3482043956"/>
                  </a:ext>
                </a:extLst>
              </a:tr>
            </a:tbl>
          </a:graphicData>
        </a:graphic>
      </p:graphicFrame>
      <p:graphicFrame>
        <p:nvGraphicFramePr>
          <p:cNvPr id="16" name="Table 15"/>
          <p:cNvGraphicFramePr>
            <a:graphicFrameLocks noGrp="1"/>
          </p:cNvGraphicFramePr>
          <p:nvPr/>
        </p:nvGraphicFramePr>
        <p:xfrm>
          <a:off x="9074065" y="1985769"/>
          <a:ext cx="2014510" cy="1979705"/>
        </p:xfrm>
        <a:graphic>
          <a:graphicData uri="http://schemas.openxmlformats.org/drawingml/2006/table">
            <a:tbl>
              <a:tblPr firstRow="1" bandRow="1"/>
              <a:tblGrid>
                <a:gridCol w="402902">
                  <a:extLst>
                    <a:ext uri="{9D8B030D-6E8A-4147-A177-3AD203B41FA5}">
                      <a16:colId xmlns:a16="http://schemas.microsoft.com/office/drawing/2014/main" val="1197555553"/>
                    </a:ext>
                  </a:extLst>
                </a:gridCol>
                <a:gridCol w="402902">
                  <a:extLst>
                    <a:ext uri="{9D8B030D-6E8A-4147-A177-3AD203B41FA5}">
                      <a16:colId xmlns:a16="http://schemas.microsoft.com/office/drawing/2014/main" val="412169455"/>
                    </a:ext>
                  </a:extLst>
                </a:gridCol>
                <a:gridCol w="402902">
                  <a:extLst>
                    <a:ext uri="{9D8B030D-6E8A-4147-A177-3AD203B41FA5}">
                      <a16:colId xmlns:a16="http://schemas.microsoft.com/office/drawing/2014/main" val="3305053313"/>
                    </a:ext>
                  </a:extLst>
                </a:gridCol>
                <a:gridCol w="402902">
                  <a:extLst>
                    <a:ext uri="{9D8B030D-6E8A-4147-A177-3AD203B41FA5}">
                      <a16:colId xmlns:a16="http://schemas.microsoft.com/office/drawing/2014/main" val="3179948799"/>
                    </a:ext>
                  </a:extLst>
                </a:gridCol>
                <a:gridCol w="402902">
                  <a:extLst>
                    <a:ext uri="{9D8B030D-6E8A-4147-A177-3AD203B41FA5}">
                      <a16:colId xmlns:a16="http://schemas.microsoft.com/office/drawing/2014/main" val="3066281830"/>
                    </a:ext>
                  </a:extLst>
                </a:gridCol>
              </a:tblGrid>
              <a:tr h="395941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7</a:t>
                      </a:r>
                    </a:p>
                  </a:txBody>
                  <a:tcPr marL="97629" marR="97629" marT="48815" marB="48815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7</a:t>
                      </a:r>
                    </a:p>
                  </a:txBody>
                  <a:tcPr marL="97629" marR="97629" marT="48815" marB="48815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7</a:t>
                      </a:r>
                    </a:p>
                  </a:txBody>
                  <a:tcPr marL="97629" marR="97629" marT="48815" marB="48815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7</a:t>
                      </a:r>
                    </a:p>
                  </a:txBody>
                  <a:tcPr marL="97629" marR="97629" marT="48815" marB="4881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5</a:t>
                      </a:r>
                    </a:p>
                  </a:txBody>
                  <a:tcPr marL="97629" marR="97629" marT="48815" marB="48815"/>
                </a:tc>
                <a:extLst>
                  <a:ext uri="{0D108BD9-81ED-4DB2-BD59-A6C34878D82A}">
                    <a16:rowId xmlns:a16="http://schemas.microsoft.com/office/drawing/2014/main" val="1470025122"/>
                  </a:ext>
                </a:extLst>
              </a:tr>
              <a:tr h="395941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7</a:t>
                      </a:r>
                    </a:p>
                  </a:txBody>
                  <a:tcPr marL="97629" marR="97629" marT="48815" marB="48815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7</a:t>
                      </a:r>
                    </a:p>
                  </a:txBody>
                  <a:tcPr marL="97629" marR="97629" marT="48815" marB="48815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7</a:t>
                      </a:r>
                    </a:p>
                  </a:txBody>
                  <a:tcPr marL="97629" marR="97629" marT="48815" marB="48815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5</a:t>
                      </a:r>
                    </a:p>
                  </a:txBody>
                  <a:tcPr marL="97629" marR="97629" marT="48815" marB="4881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5</a:t>
                      </a:r>
                    </a:p>
                  </a:txBody>
                  <a:tcPr marL="97629" marR="97629" marT="48815" marB="48815"/>
                </a:tc>
                <a:extLst>
                  <a:ext uri="{0D108BD9-81ED-4DB2-BD59-A6C34878D82A}">
                    <a16:rowId xmlns:a16="http://schemas.microsoft.com/office/drawing/2014/main" val="916244271"/>
                  </a:ext>
                </a:extLst>
              </a:tr>
              <a:tr h="395941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7</a:t>
                      </a:r>
                    </a:p>
                  </a:txBody>
                  <a:tcPr marL="97629" marR="97629" marT="48815" marB="48815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7</a:t>
                      </a:r>
                    </a:p>
                  </a:txBody>
                  <a:tcPr marL="97629" marR="97629" marT="48815" marB="48815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5</a:t>
                      </a:r>
                    </a:p>
                  </a:txBody>
                  <a:tcPr marL="97629" marR="97629" marT="48815" marB="48815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5</a:t>
                      </a:r>
                    </a:p>
                  </a:txBody>
                  <a:tcPr marL="97629" marR="97629" marT="48815" marB="48815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5</a:t>
                      </a:r>
                    </a:p>
                  </a:txBody>
                  <a:tcPr marL="97629" marR="97629" marT="48815" marB="48815"/>
                </a:tc>
                <a:extLst>
                  <a:ext uri="{0D108BD9-81ED-4DB2-BD59-A6C34878D82A}">
                    <a16:rowId xmlns:a16="http://schemas.microsoft.com/office/drawing/2014/main" val="4293803180"/>
                  </a:ext>
                </a:extLst>
              </a:tr>
              <a:tr h="395941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7</a:t>
                      </a:r>
                    </a:p>
                  </a:txBody>
                  <a:tcPr marL="97629" marR="97629" marT="48815" marB="4881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5</a:t>
                      </a:r>
                    </a:p>
                  </a:txBody>
                  <a:tcPr marL="97629" marR="97629" marT="48815" marB="48815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5</a:t>
                      </a:r>
                    </a:p>
                  </a:txBody>
                  <a:tcPr marL="97629" marR="97629" marT="48815" marB="48815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5</a:t>
                      </a:r>
                    </a:p>
                  </a:txBody>
                  <a:tcPr marL="97629" marR="97629" marT="48815" marB="48815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5</a:t>
                      </a:r>
                    </a:p>
                  </a:txBody>
                  <a:tcPr marL="97629" marR="97629" marT="48815" marB="48815"/>
                </a:tc>
                <a:extLst>
                  <a:ext uri="{0D108BD9-81ED-4DB2-BD59-A6C34878D82A}">
                    <a16:rowId xmlns:a16="http://schemas.microsoft.com/office/drawing/2014/main" val="1093743107"/>
                  </a:ext>
                </a:extLst>
              </a:tr>
              <a:tr h="395941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5</a:t>
                      </a:r>
                    </a:p>
                  </a:txBody>
                  <a:tcPr marL="97629" marR="97629" marT="48815" marB="4881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5</a:t>
                      </a:r>
                    </a:p>
                  </a:txBody>
                  <a:tcPr marL="97629" marR="97629" marT="48815" marB="48815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5</a:t>
                      </a:r>
                    </a:p>
                  </a:txBody>
                  <a:tcPr marL="97629" marR="97629" marT="48815" marB="48815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5</a:t>
                      </a:r>
                    </a:p>
                  </a:txBody>
                  <a:tcPr marL="97629" marR="97629" marT="48815" marB="48815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5</a:t>
                      </a:r>
                    </a:p>
                  </a:txBody>
                  <a:tcPr marL="97629" marR="97629" marT="48815" marB="48815"/>
                </a:tc>
                <a:extLst>
                  <a:ext uri="{0D108BD9-81ED-4DB2-BD59-A6C34878D82A}">
                    <a16:rowId xmlns:a16="http://schemas.microsoft.com/office/drawing/2014/main" val="3482043956"/>
                  </a:ext>
                </a:extLst>
              </a:tr>
            </a:tbl>
          </a:graphicData>
        </a:graphic>
      </p:graphicFrame>
      <p:cxnSp>
        <p:nvCxnSpPr>
          <p:cNvPr id="17" name="Straight Connector 16"/>
          <p:cNvCxnSpPr/>
          <p:nvPr/>
        </p:nvCxnSpPr>
        <p:spPr>
          <a:xfrm>
            <a:off x="4390605" y="2495107"/>
            <a:ext cx="2665103" cy="2385812"/>
          </a:xfrm>
          <a:prstGeom prst="line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H="1">
            <a:off x="7154562" y="2975621"/>
            <a:ext cx="24558" cy="2374855"/>
          </a:xfrm>
          <a:prstGeom prst="line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648832" y="3305481"/>
            <a:ext cx="2432488" cy="2392703"/>
          </a:xfrm>
          <a:prstGeom prst="line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itle 2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+mn-lt"/>
              </a:rPr>
              <a:t>Convolution Computation</a:t>
            </a:r>
          </a:p>
        </p:txBody>
      </p:sp>
    </p:spTree>
    <p:extLst>
      <p:ext uri="{BB962C8B-B14F-4D97-AF65-F5344CB8AC3E}">
        <p14:creationId xmlns:p14="http://schemas.microsoft.com/office/powerpoint/2010/main" val="364304694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Elbow Connector 52">
            <a:extLst>
              <a:ext uri="{FF2B5EF4-FFF2-40B4-BE49-F238E27FC236}">
                <a16:creationId xmlns:a16="http://schemas.microsoft.com/office/drawing/2014/main" id="{C667A17C-B1E7-F519-070A-ABF39B0035E0}"/>
              </a:ext>
            </a:extLst>
          </p:cNvPr>
          <p:cNvCxnSpPr>
            <a:cxnSpLocks/>
            <a:stCxn id="17" idx="0"/>
            <a:endCxn id="53" idx="0"/>
          </p:cNvCxnSpPr>
          <p:nvPr/>
        </p:nvCxnSpPr>
        <p:spPr>
          <a:xfrm rot="16200000" flipH="1">
            <a:off x="6083323" y="-1076808"/>
            <a:ext cx="1636962" cy="7739546"/>
          </a:xfrm>
          <a:prstGeom prst="bentConnector3">
            <a:avLst>
              <a:gd name="adj1" fmla="val -13965"/>
            </a:avLst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54">
            <a:extLst>
              <a:ext uri="{FF2B5EF4-FFF2-40B4-BE49-F238E27FC236}">
                <a16:creationId xmlns:a16="http://schemas.microsoft.com/office/drawing/2014/main" id="{3D1AA23A-BE3E-3124-9BDD-92E559D00D54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3184431" y="4120679"/>
            <a:ext cx="2209169" cy="1067268"/>
          </a:xfrm>
          <a:prstGeom prst="bentConnector3">
            <a:avLst>
              <a:gd name="adj1" fmla="val -14"/>
            </a:avLst>
          </a:prstGeom>
          <a:ln w="381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aphicFrame>
        <p:nvGraphicFramePr>
          <p:cNvPr id="53" name="Table 52">
            <a:extLst>
              <a:ext uri="{FF2B5EF4-FFF2-40B4-BE49-F238E27FC236}">
                <a16:creationId xmlns:a16="http://schemas.microsoft.com/office/drawing/2014/main" id="{425E0B78-A7E7-70A6-DF63-1E2E869184C8}"/>
              </a:ext>
            </a:extLst>
          </p:cNvPr>
          <p:cNvGraphicFramePr>
            <a:graphicFrameLocks noGrp="1"/>
          </p:cNvGraphicFramePr>
          <p:nvPr/>
        </p:nvGraphicFramePr>
        <p:xfrm>
          <a:off x="10167224" y="3611446"/>
          <a:ext cx="1208706" cy="1187823"/>
        </p:xfrm>
        <a:graphic>
          <a:graphicData uri="http://schemas.openxmlformats.org/drawingml/2006/table">
            <a:tbl>
              <a:tblPr firstRow="1" bandRow="1"/>
              <a:tblGrid>
                <a:gridCol w="402902">
                  <a:extLst>
                    <a:ext uri="{9D8B030D-6E8A-4147-A177-3AD203B41FA5}">
                      <a16:colId xmlns:a16="http://schemas.microsoft.com/office/drawing/2014/main" val="1197555553"/>
                    </a:ext>
                  </a:extLst>
                </a:gridCol>
                <a:gridCol w="402902">
                  <a:extLst>
                    <a:ext uri="{9D8B030D-6E8A-4147-A177-3AD203B41FA5}">
                      <a16:colId xmlns:a16="http://schemas.microsoft.com/office/drawing/2014/main" val="412169455"/>
                    </a:ext>
                  </a:extLst>
                </a:gridCol>
                <a:gridCol w="402902">
                  <a:extLst>
                    <a:ext uri="{9D8B030D-6E8A-4147-A177-3AD203B41FA5}">
                      <a16:colId xmlns:a16="http://schemas.microsoft.com/office/drawing/2014/main" val="3305053313"/>
                    </a:ext>
                  </a:extLst>
                </a:gridCol>
              </a:tblGrid>
              <a:tr h="395941"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L="97629" marR="97629" marT="48815" marB="48815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L="97629" marR="97629" marT="48815" marB="48815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L="97629" marR="97629" marT="48815" marB="48815"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0025122"/>
                  </a:ext>
                </a:extLst>
              </a:tr>
              <a:tr h="395941"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L="97629" marR="97629" marT="48815" marB="48815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L="97629" marR="97629" marT="48815" marB="48815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L="97629" marR="97629" marT="48815" marB="48815"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6244271"/>
                  </a:ext>
                </a:extLst>
              </a:tr>
              <a:tr h="395941"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L="97629" marR="97629" marT="48815" marB="48815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L="97629" marR="97629" marT="48815" marB="48815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L="97629" marR="97629" marT="48815" marB="48815"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3803180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1056BD13-3E8D-58BC-5577-D8E5D1516335}"/>
              </a:ext>
            </a:extLst>
          </p:cNvPr>
          <p:cNvGraphicFramePr>
            <a:graphicFrameLocks noGrp="1"/>
          </p:cNvGraphicFramePr>
          <p:nvPr/>
        </p:nvGraphicFramePr>
        <p:xfrm>
          <a:off x="7198142" y="1273884"/>
          <a:ext cx="1208706" cy="1187823"/>
        </p:xfrm>
        <a:graphic>
          <a:graphicData uri="http://schemas.openxmlformats.org/drawingml/2006/table">
            <a:tbl>
              <a:tblPr firstRow="1" bandRow="1"/>
              <a:tblGrid>
                <a:gridCol w="402902">
                  <a:extLst>
                    <a:ext uri="{9D8B030D-6E8A-4147-A177-3AD203B41FA5}">
                      <a16:colId xmlns:a16="http://schemas.microsoft.com/office/drawing/2014/main" val="1197555553"/>
                    </a:ext>
                  </a:extLst>
                </a:gridCol>
                <a:gridCol w="402902">
                  <a:extLst>
                    <a:ext uri="{9D8B030D-6E8A-4147-A177-3AD203B41FA5}">
                      <a16:colId xmlns:a16="http://schemas.microsoft.com/office/drawing/2014/main" val="412169455"/>
                    </a:ext>
                  </a:extLst>
                </a:gridCol>
                <a:gridCol w="402902">
                  <a:extLst>
                    <a:ext uri="{9D8B030D-6E8A-4147-A177-3AD203B41FA5}">
                      <a16:colId xmlns:a16="http://schemas.microsoft.com/office/drawing/2014/main" val="3305053313"/>
                    </a:ext>
                  </a:extLst>
                </a:gridCol>
              </a:tblGrid>
              <a:tr h="395941"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L="97629" marR="97629" marT="48815" marB="48815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L="97629" marR="97629" marT="48815" marB="48815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L="97629" marR="97629" marT="48815" marB="48815"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0025122"/>
                  </a:ext>
                </a:extLst>
              </a:tr>
              <a:tr h="395941"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L="97629" marR="97629" marT="48815" marB="48815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L="97629" marR="97629" marT="48815" marB="48815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L="97629" marR="97629" marT="48815" marB="48815"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6244271"/>
                  </a:ext>
                </a:extLst>
              </a:tr>
              <a:tr h="395941"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L="97629" marR="97629" marT="48815" marB="48815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L="97629" marR="97629" marT="48815" marB="48815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L="97629" marR="97629" marT="48815" marB="48815"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3803180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D95BF4D2-0A66-F375-7D18-5BCF1B484ADC}"/>
              </a:ext>
            </a:extLst>
          </p:cNvPr>
          <p:cNvGraphicFramePr>
            <a:graphicFrameLocks noGrp="1"/>
          </p:cNvGraphicFramePr>
          <p:nvPr/>
        </p:nvGraphicFramePr>
        <p:xfrm>
          <a:off x="7350542" y="1426284"/>
          <a:ext cx="1208706" cy="1187823"/>
        </p:xfrm>
        <a:graphic>
          <a:graphicData uri="http://schemas.openxmlformats.org/drawingml/2006/table">
            <a:tbl>
              <a:tblPr firstRow="1" bandRow="1"/>
              <a:tblGrid>
                <a:gridCol w="402902">
                  <a:extLst>
                    <a:ext uri="{9D8B030D-6E8A-4147-A177-3AD203B41FA5}">
                      <a16:colId xmlns:a16="http://schemas.microsoft.com/office/drawing/2014/main" val="1197555553"/>
                    </a:ext>
                  </a:extLst>
                </a:gridCol>
                <a:gridCol w="402902">
                  <a:extLst>
                    <a:ext uri="{9D8B030D-6E8A-4147-A177-3AD203B41FA5}">
                      <a16:colId xmlns:a16="http://schemas.microsoft.com/office/drawing/2014/main" val="412169455"/>
                    </a:ext>
                  </a:extLst>
                </a:gridCol>
                <a:gridCol w="402902">
                  <a:extLst>
                    <a:ext uri="{9D8B030D-6E8A-4147-A177-3AD203B41FA5}">
                      <a16:colId xmlns:a16="http://schemas.microsoft.com/office/drawing/2014/main" val="3305053313"/>
                    </a:ext>
                  </a:extLst>
                </a:gridCol>
              </a:tblGrid>
              <a:tr h="395941"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L="97629" marR="97629" marT="48815" marB="48815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L="97629" marR="97629" marT="48815" marB="48815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L="97629" marR="97629" marT="48815" marB="48815"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0025122"/>
                  </a:ext>
                </a:extLst>
              </a:tr>
              <a:tr h="395941"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L="97629" marR="97629" marT="48815" marB="48815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L="97629" marR="97629" marT="48815" marB="48815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L="97629" marR="97629" marT="48815" marB="48815"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6244271"/>
                  </a:ext>
                </a:extLst>
              </a:tr>
              <a:tr h="395941"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L="97629" marR="97629" marT="48815" marB="48815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L="97629" marR="97629" marT="48815" marB="48815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L="97629" marR="97629" marT="48815" marB="48815"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3803180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4A3D01A2-9A92-884B-0979-4EC8C71117F4}"/>
              </a:ext>
            </a:extLst>
          </p:cNvPr>
          <p:cNvGraphicFramePr>
            <a:graphicFrameLocks noGrp="1"/>
          </p:cNvGraphicFramePr>
          <p:nvPr/>
        </p:nvGraphicFramePr>
        <p:xfrm>
          <a:off x="7502942" y="1578684"/>
          <a:ext cx="1208706" cy="1187823"/>
        </p:xfrm>
        <a:graphic>
          <a:graphicData uri="http://schemas.openxmlformats.org/drawingml/2006/table">
            <a:tbl>
              <a:tblPr firstRow="1" bandRow="1"/>
              <a:tblGrid>
                <a:gridCol w="402902">
                  <a:extLst>
                    <a:ext uri="{9D8B030D-6E8A-4147-A177-3AD203B41FA5}">
                      <a16:colId xmlns:a16="http://schemas.microsoft.com/office/drawing/2014/main" val="1197555553"/>
                    </a:ext>
                  </a:extLst>
                </a:gridCol>
                <a:gridCol w="402902">
                  <a:extLst>
                    <a:ext uri="{9D8B030D-6E8A-4147-A177-3AD203B41FA5}">
                      <a16:colId xmlns:a16="http://schemas.microsoft.com/office/drawing/2014/main" val="412169455"/>
                    </a:ext>
                  </a:extLst>
                </a:gridCol>
                <a:gridCol w="402902">
                  <a:extLst>
                    <a:ext uri="{9D8B030D-6E8A-4147-A177-3AD203B41FA5}">
                      <a16:colId xmlns:a16="http://schemas.microsoft.com/office/drawing/2014/main" val="3305053313"/>
                    </a:ext>
                  </a:extLst>
                </a:gridCol>
              </a:tblGrid>
              <a:tr h="395941"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L="97629" marR="97629" marT="48815" marB="48815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L="97629" marR="97629" marT="48815" marB="48815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L="97629" marR="97629" marT="48815" marB="48815"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0025122"/>
                  </a:ext>
                </a:extLst>
              </a:tr>
              <a:tr h="395941"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L="97629" marR="97629" marT="48815" marB="48815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L="97629" marR="97629" marT="48815" marB="48815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L="97629" marR="97629" marT="48815" marB="48815"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6244271"/>
                  </a:ext>
                </a:extLst>
              </a:tr>
              <a:tr h="395941"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L="97629" marR="97629" marT="48815" marB="48815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L="97629" marR="97629" marT="48815" marB="48815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L="97629" marR="97629" marT="48815" marB="48815"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380318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le 10">
                <a:extLst>
                  <a:ext uri="{FF2B5EF4-FFF2-40B4-BE49-F238E27FC236}">
                    <a16:creationId xmlns:a16="http://schemas.microsoft.com/office/drawing/2014/main" id="{740C2A68-53C5-25FD-135A-5D36CC65F4FE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5241200" y="4441636"/>
              <a:ext cx="1208706" cy="1187823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402902">
                      <a:extLst>
                        <a:ext uri="{9D8B030D-6E8A-4147-A177-3AD203B41FA5}">
                          <a16:colId xmlns:a16="http://schemas.microsoft.com/office/drawing/2014/main" val="1197555553"/>
                        </a:ext>
                      </a:extLst>
                    </a:gridCol>
                    <a:gridCol w="402902">
                      <a:extLst>
                        <a:ext uri="{9D8B030D-6E8A-4147-A177-3AD203B41FA5}">
                          <a16:colId xmlns:a16="http://schemas.microsoft.com/office/drawing/2014/main" val="412169455"/>
                        </a:ext>
                      </a:extLst>
                    </a:gridCol>
                    <a:gridCol w="402902">
                      <a:extLst>
                        <a:ext uri="{9D8B030D-6E8A-4147-A177-3AD203B41FA5}">
                          <a16:colId xmlns:a16="http://schemas.microsoft.com/office/drawing/2014/main" val="3305053313"/>
                        </a:ext>
                      </a:extLst>
                    </a:gridCol>
                  </a:tblGrid>
                  <a:tr h="39594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5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500" i="1" dirty="0" smtClean="0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US" sz="1500" i="1" dirty="0" smtClean="0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500" dirty="0"/>
                        </a:p>
                      </a:txBody>
                      <a:tcPr marL="97629" marR="97629" marT="48815" marB="48815"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5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500" i="1" dirty="0" smtClean="0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US" sz="1500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1500" b="0" i="1" dirty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500" dirty="0"/>
                        </a:p>
                      </a:txBody>
                      <a:tcPr marL="97629" marR="97629" marT="48815" marB="48815"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5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500" i="1" dirty="0" smtClean="0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US" sz="1500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1500" b="0" i="1" dirty="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500" dirty="0"/>
                        </a:p>
                      </a:txBody>
                      <a:tcPr marL="97629" marR="97629" marT="48815" marB="48815">
                        <a:solidFill>
                          <a:srgbClr val="FF0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70025122"/>
                      </a:ext>
                    </a:extLst>
                  </a:tr>
                  <a:tr h="39594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5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500" i="1" dirty="0" smtClean="0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US" sz="1500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1500" b="0" i="1" dirty="0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500" dirty="0"/>
                        </a:p>
                      </a:txBody>
                      <a:tcPr marL="97629" marR="97629" marT="48815" marB="48815"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5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500" i="1" dirty="0" smtClean="0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US" sz="1500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1500" b="0" i="1" dirty="0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500" dirty="0"/>
                        </a:p>
                      </a:txBody>
                      <a:tcPr marL="97629" marR="97629" marT="48815" marB="48815"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5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500" i="1" dirty="0" smtClean="0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US" sz="1500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1500" b="0" i="1" dirty="0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500" dirty="0"/>
                        </a:p>
                      </a:txBody>
                      <a:tcPr marL="97629" marR="97629" marT="48815" marB="48815">
                        <a:solidFill>
                          <a:srgbClr val="FF0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16244271"/>
                      </a:ext>
                    </a:extLst>
                  </a:tr>
                  <a:tr h="39594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5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500" i="1" dirty="0" smtClean="0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US" sz="1500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1500" b="0" i="1" dirty="0" smtClean="0"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500" dirty="0"/>
                        </a:p>
                      </a:txBody>
                      <a:tcPr marL="97629" marR="97629" marT="48815" marB="48815"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5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500" i="1" dirty="0" smtClean="0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US" sz="1500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1500" b="0" i="1" dirty="0" smtClean="0"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500" dirty="0"/>
                        </a:p>
                      </a:txBody>
                      <a:tcPr marL="97629" marR="97629" marT="48815" marB="48815"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5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500" i="1" dirty="0" smtClean="0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US" sz="1500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1500" b="0" i="1" dirty="0" smtClean="0"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500" dirty="0"/>
                        </a:p>
                      </a:txBody>
                      <a:tcPr marL="97629" marR="97629" marT="48815" marB="48815">
                        <a:solidFill>
                          <a:srgbClr val="FF0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9380318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le 10">
                <a:extLst>
                  <a:ext uri="{FF2B5EF4-FFF2-40B4-BE49-F238E27FC236}">
                    <a16:creationId xmlns:a16="http://schemas.microsoft.com/office/drawing/2014/main" id="{740C2A68-53C5-25FD-135A-5D36CC65F4F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61001989"/>
                  </p:ext>
                </p:extLst>
              </p:nvPr>
            </p:nvGraphicFramePr>
            <p:xfrm>
              <a:off x="5241200" y="4441636"/>
              <a:ext cx="1208706" cy="1187823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402902">
                      <a:extLst>
                        <a:ext uri="{9D8B030D-6E8A-4147-A177-3AD203B41FA5}">
                          <a16:colId xmlns:a16="http://schemas.microsoft.com/office/drawing/2014/main" val="1197555553"/>
                        </a:ext>
                      </a:extLst>
                    </a:gridCol>
                    <a:gridCol w="402902">
                      <a:extLst>
                        <a:ext uri="{9D8B030D-6E8A-4147-A177-3AD203B41FA5}">
                          <a16:colId xmlns:a16="http://schemas.microsoft.com/office/drawing/2014/main" val="412169455"/>
                        </a:ext>
                      </a:extLst>
                    </a:gridCol>
                    <a:gridCol w="402902">
                      <a:extLst>
                        <a:ext uri="{9D8B030D-6E8A-4147-A177-3AD203B41FA5}">
                          <a16:colId xmlns:a16="http://schemas.microsoft.com/office/drawing/2014/main" val="3305053313"/>
                        </a:ext>
                      </a:extLst>
                    </a:gridCol>
                  </a:tblGrid>
                  <a:tr h="39594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2"/>
                          <a:stretch>
                            <a:fillRect l="-1493" t="-1538" r="-201493" b="-204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2"/>
                          <a:stretch>
                            <a:fillRect l="-103030" t="-1538" r="-104545" b="-204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2"/>
                          <a:stretch>
                            <a:fillRect l="-200000" t="-1538" r="-2985" b="-20461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70025122"/>
                      </a:ext>
                    </a:extLst>
                  </a:tr>
                  <a:tr h="39594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2"/>
                          <a:stretch>
                            <a:fillRect l="-1493" t="-100000" r="-201493" b="-1015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2"/>
                          <a:stretch>
                            <a:fillRect l="-103030" t="-100000" r="-104545" b="-1015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2"/>
                          <a:stretch>
                            <a:fillRect l="-200000" t="-100000" r="-2985" b="-10151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16244271"/>
                      </a:ext>
                    </a:extLst>
                  </a:tr>
                  <a:tr h="39594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2"/>
                          <a:stretch>
                            <a:fillRect l="-1493" t="-203077" r="-201493" b="-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2"/>
                          <a:stretch>
                            <a:fillRect l="-103030" t="-203077" r="-104545" b="-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2"/>
                          <a:stretch>
                            <a:fillRect l="-200000" t="-203077" r="-2985" b="-307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9380318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Table 11">
                <a:extLst>
                  <a:ext uri="{FF2B5EF4-FFF2-40B4-BE49-F238E27FC236}">
                    <a16:creationId xmlns:a16="http://schemas.microsoft.com/office/drawing/2014/main" id="{7A9B3C20-4BB5-7AED-D096-9840296E9879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5393600" y="4594036"/>
              <a:ext cx="1208706" cy="1187823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402902">
                      <a:extLst>
                        <a:ext uri="{9D8B030D-6E8A-4147-A177-3AD203B41FA5}">
                          <a16:colId xmlns:a16="http://schemas.microsoft.com/office/drawing/2014/main" val="1197555553"/>
                        </a:ext>
                      </a:extLst>
                    </a:gridCol>
                    <a:gridCol w="402902">
                      <a:extLst>
                        <a:ext uri="{9D8B030D-6E8A-4147-A177-3AD203B41FA5}">
                          <a16:colId xmlns:a16="http://schemas.microsoft.com/office/drawing/2014/main" val="412169455"/>
                        </a:ext>
                      </a:extLst>
                    </a:gridCol>
                    <a:gridCol w="402902">
                      <a:extLst>
                        <a:ext uri="{9D8B030D-6E8A-4147-A177-3AD203B41FA5}">
                          <a16:colId xmlns:a16="http://schemas.microsoft.com/office/drawing/2014/main" val="3305053313"/>
                        </a:ext>
                      </a:extLst>
                    </a:gridCol>
                  </a:tblGrid>
                  <a:tr h="39594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5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500" i="1" dirty="0" smtClean="0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US" sz="1500" i="1" dirty="0" smtClean="0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500" dirty="0"/>
                        </a:p>
                      </a:txBody>
                      <a:tcPr marL="97629" marR="97629" marT="48815" marB="48815">
                        <a:solidFill>
                          <a:schemeClr val="accent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5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500" i="1" dirty="0" smtClean="0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US" sz="1500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1500" b="0" i="1" dirty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500" dirty="0"/>
                        </a:p>
                      </a:txBody>
                      <a:tcPr marL="97629" marR="97629" marT="48815" marB="48815">
                        <a:solidFill>
                          <a:schemeClr val="accent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5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500" i="1" dirty="0" smtClean="0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US" sz="1500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1500" b="0" i="1" dirty="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500" dirty="0"/>
                        </a:p>
                      </a:txBody>
                      <a:tcPr marL="97629" marR="97629" marT="48815" marB="48815">
                        <a:solidFill>
                          <a:schemeClr val="accent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70025122"/>
                      </a:ext>
                    </a:extLst>
                  </a:tr>
                  <a:tr h="39594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5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500" i="1" dirty="0" smtClean="0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US" sz="1500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1500" b="0" i="1" dirty="0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500" dirty="0"/>
                        </a:p>
                      </a:txBody>
                      <a:tcPr marL="97629" marR="97629" marT="48815" marB="48815">
                        <a:solidFill>
                          <a:schemeClr val="accent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5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500" i="1" dirty="0" smtClean="0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US" sz="1500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1500" b="0" i="1" dirty="0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500" dirty="0"/>
                        </a:p>
                      </a:txBody>
                      <a:tcPr marL="97629" marR="97629" marT="48815" marB="48815">
                        <a:solidFill>
                          <a:schemeClr val="accent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5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500" i="1" dirty="0" smtClean="0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US" sz="1500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1500" b="0" i="1" dirty="0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500" dirty="0"/>
                        </a:p>
                      </a:txBody>
                      <a:tcPr marL="97629" marR="97629" marT="48815" marB="48815">
                        <a:solidFill>
                          <a:schemeClr val="accent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16244271"/>
                      </a:ext>
                    </a:extLst>
                  </a:tr>
                  <a:tr h="39594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5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500" i="1" dirty="0" smtClean="0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US" sz="1500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1500" b="0" i="1" dirty="0" smtClean="0"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500" dirty="0"/>
                        </a:p>
                      </a:txBody>
                      <a:tcPr marL="97629" marR="97629" marT="48815" marB="48815">
                        <a:solidFill>
                          <a:schemeClr val="accent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5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500" i="1" dirty="0" smtClean="0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US" sz="1500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1500" b="0" i="1" dirty="0" smtClean="0"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500" dirty="0"/>
                        </a:p>
                      </a:txBody>
                      <a:tcPr marL="97629" marR="97629" marT="48815" marB="48815">
                        <a:solidFill>
                          <a:schemeClr val="accent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5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500" i="1" dirty="0" smtClean="0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US" sz="1500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1500" b="0" i="1" dirty="0" smtClean="0"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500" dirty="0"/>
                        </a:p>
                      </a:txBody>
                      <a:tcPr marL="97629" marR="97629" marT="48815" marB="48815">
                        <a:solidFill>
                          <a:schemeClr val="accent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9380318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Table 11">
                <a:extLst>
                  <a:ext uri="{FF2B5EF4-FFF2-40B4-BE49-F238E27FC236}">
                    <a16:creationId xmlns:a16="http://schemas.microsoft.com/office/drawing/2014/main" id="{7A9B3C20-4BB5-7AED-D096-9840296E987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29346871"/>
                  </p:ext>
                </p:extLst>
              </p:nvPr>
            </p:nvGraphicFramePr>
            <p:xfrm>
              <a:off x="5393600" y="4594036"/>
              <a:ext cx="1208706" cy="1187823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402902">
                      <a:extLst>
                        <a:ext uri="{9D8B030D-6E8A-4147-A177-3AD203B41FA5}">
                          <a16:colId xmlns:a16="http://schemas.microsoft.com/office/drawing/2014/main" val="1197555553"/>
                        </a:ext>
                      </a:extLst>
                    </a:gridCol>
                    <a:gridCol w="402902">
                      <a:extLst>
                        <a:ext uri="{9D8B030D-6E8A-4147-A177-3AD203B41FA5}">
                          <a16:colId xmlns:a16="http://schemas.microsoft.com/office/drawing/2014/main" val="412169455"/>
                        </a:ext>
                      </a:extLst>
                    </a:gridCol>
                    <a:gridCol w="402902">
                      <a:extLst>
                        <a:ext uri="{9D8B030D-6E8A-4147-A177-3AD203B41FA5}">
                          <a16:colId xmlns:a16="http://schemas.microsoft.com/office/drawing/2014/main" val="3305053313"/>
                        </a:ext>
                      </a:extLst>
                    </a:gridCol>
                  </a:tblGrid>
                  <a:tr h="39594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3"/>
                          <a:stretch>
                            <a:fillRect l="-1493" t="-1538" r="-201493" b="-204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3"/>
                          <a:stretch>
                            <a:fillRect l="-103030" t="-1538" r="-104545" b="-204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3"/>
                          <a:stretch>
                            <a:fillRect l="-200000" t="-1538" r="-2985" b="-20461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70025122"/>
                      </a:ext>
                    </a:extLst>
                  </a:tr>
                  <a:tr h="39594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3"/>
                          <a:stretch>
                            <a:fillRect l="-1493" t="-100000" r="-201493" b="-1015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3"/>
                          <a:stretch>
                            <a:fillRect l="-103030" t="-100000" r="-104545" b="-1015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3"/>
                          <a:stretch>
                            <a:fillRect l="-200000" t="-100000" r="-2985" b="-10151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16244271"/>
                      </a:ext>
                    </a:extLst>
                  </a:tr>
                  <a:tr h="39594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3"/>
                          <a:stretch>
                            <a:fillRect l="-1493" t="-203077" r="-201493" b="-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3"/>
                          <a:stretch>
                            <a:fillRect l="-103030" t="-203077" r="-104545" b="-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3"/>
                          <a:stretch>
                            <a:fillRect l="-200000" t="-203077" r="-2985" b="-307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9380318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3" name="Table 12">
                <a:extLst>
                  <a:ext uri="{FF2B5EF4-FFF2-40B4-BE49-F238E27FC236}">
                    <a16:creationId xmlns:a16="http://schemas.microsoft.com/office/drawing/2014/main" id="{6E6C3C33-CC24-E752-375F-182E7A052102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5546000" y="4746436"/>
              <a:ext cx="1208706" cy="1187823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402902">
                      <a:extLst>
                        <a:ext uri="{9D8B030D-6E8A-4147-A177-3AD203B41FA5}">
                          <a16:colId xmlns:a16="http://schemas.microsoft.com/office/drawing/2014/main" val="1197555553"/>
                        </a:ext>
                      </a:extLst>
                    </a:gridCol>
                    <a:gridCol w="402902">
                      <a:extLst>
                        <a:ext uri="{9D8B030D-6E8A-4147-A177-3AD203B41FA5}">
                          <a16:colId xmlns:a16="http://schemas.microsoft.com/office/drawing/2014/main" val="412169455"/>
                        </a:ext>
                      </a:extLst>
                    </a:gridCol>
                    <a:gridCol w="402902">
                      <a:extLst>
                        <a:ext uri="{9D8B030D-6E8A-4147-A177-3AD203B41FA5}">
                          <a16:colId xmlns:a16="http://schemas.microsoft.com/office/drawing/2014/main" val="3305053313"/>
                        </a:ext>
                      </a:extLst>
                    </a:gridCol>
                  </a:tblGrid>
                  <a:tr h="39594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5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500" i="1" dirty="0" smtClean="0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US" sz="1500" i="1" dirty="0" smtClean="0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500" dirty="0"/>
                        </a:p>
                      </a:txBody>
                      <a:tcPr marL="97629" marR="97629" marT="48815" marB="48815"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5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500" i="1" dirty="0" smtClean="0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US" sz="1500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1500" b="0" i="1" dirty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500" dirty="0"/>
                        </a:p>
                      </a:txBody>
                      <a:tcPr marL="97629" marR="97629" marT="48815" marB="48815"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5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500" i="1" dirty="0" smtClean="0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US" sz="1500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1500" b="0" i="1" dirty="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500" dirty="0"/>
                        </a:p>
                      </a:txBody>
                      <a:tcPr marL="97629" marR="97629" marT="48815" marB="48815">
                        <a:solidFill>
                          <a:schemeClr val="accent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70025122"/>
                      </a:ext>
                    </a:extLst>
                  </a:tr>
                  <a:tr h="39594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5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500" i="1" dirty="0" smtClean="0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US" sz="1500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1500" b="0" i="1" dirty="0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500" dirty="0"/>
                        </a:p>
                      </a:txBody>
                      <a:tcPr marL="97629" marR="97629" marT="48815" marB="48815"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5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500" i="1" dirty="0" smtClean="0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US" sz="1500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1500" b="0" i="1" dirty="0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500" dirty="0"/>
                        </a:p>
                      </a:txBody>
                      <a:tcPr marL="97629" marR="97629" marT="48815" marB="48815"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5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500" i="1" dirty="0" smtClean="0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US" sz="1500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1500" b="0" i="1" dirty="0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500" dirty="0"/>
                        </a:p>
                      </a:txBody>
                      <a:tcPr marL="97629" marR="97629" marT="48815" marB="48815">
                        <a:solidFill>
                          <a:schemeClr val="accent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16244271"/>
                      </a:ext>
                    </a:extLst>
                  </a:tr>
                  <a:tr h="39594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5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500" i="1" dirty="0" smtClean="0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US" sz="1500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1500" b="0" i="1" dirty="0" smtClean="0"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500" dirty="0"/>
                        </a:p>
                      </a:txBody>
                      <a:tcPr marL="97629" marR="97629" marT="48815" marB="48815"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5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500" i="1" dirty="0" smtClean="0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US" sz="1500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1500" b="0" i="1" dirty="0" smtClean="0"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500" dirty="0"/>
                        </a:p>
                      </a:txBody>
                      <a:tcPr marL="97629" marR="97629" marT="48815" marB="48815"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5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500" i="1" dirty="0" smtClean="0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US" sz="1500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1500" b="0" i="1" dirty="0" smtClean="0"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500" dirty="0"/>
                        </a:p>
                      </a:txBody>
                      <a:tcPr marL="97629" marR="97629" marT="48815" marB="48815">
                        <a:solidFill>
                          <a:schemeClr val="accent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9380318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3" name="Table 12">
                <a:extLst>
                  <a:ext uri="{FF2B5EF4-FFF2-40B4-BE49-F238E27FC236}">
                    <a16:creationId xmlns:a16="http://schemas.microsoft.com/office/drawing/2014/main" id="{6E6C3C33-CC24-E752-375F-182E7A05210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85014965"/>
                  </p:ext>
                </p:extLst>
              </p:nvPr>
            </p:nvGraphicFramePr>
            <p:xfrm>
              <a:off x="5546000" y="4746436"/>
              <a:ext cx="1208706" cy="1187823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402902">
                      <a:extLst>
                        <a:ext uri="{9D8B030D-6E8A-4147-A177-3AD203B41FA5}">
                          <a16:colId xmlns:a16="http://schemas.microsoft.com/office/drawing/2014/main" val="1197555553"/>
                        </a:ext>
                      </a:extLst>
                    </a:gridCol>
                    <a:gridCol w="402902">
                      <a:extLst>
                        <a:ext uri="{9D8B030D-6E8A-4147-A177-3AD203B41FA5}">
                          <a16:colId xmlns:a16="http://schemas.microsoft.com/office/drawing/2014/main" val="412169455"/>
                        </a:ext>
                      </a:extLst>
                    </a:gridCol>
                    <a:gridCol w="402902">
                      <a:extLst>
                        <a:ext uri="{9D8B030D-6E8A-4147-A177-3AD203B41FA5}">
                          <a16:colId xmlns:a16="http://schemas.microsoft.com/office/drawing/2014/main" val="3305053313"/>
                        </a:ext>
                      </a:extLst>
                    </a:gridCol>
                  </a:tblGrid>
                  <a:tr h="39594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4"/>
                          <a:stretch>
                            <a:fillRect l="-1493" t="-1538" r="-201493" b="-204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4"/>
                          <a:stretch>
                            <a:fillRect l="-103030" t="-1538" r="-104545" b="-204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4"/>
                          <a:stretch>
                            <a:fillRect l="-200000" t="-1538" r="-2985" b="-20461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70025122"/>
                      </a:ext>
                    </a:extLst>
                  </a:tr>
                  <a:tr h="39594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4"/>
                          <a:stretch>
                            <a:fillRect l="-1493" t="-100000" r="-201493" b="-1015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4"/>
                          <a:stretch>
                            <a:fillRect l="-103030" t="-100000" r="-104545" b="-1015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4"/>
                          <a:stretch>
                            <a:fillRect l="-200000" t="-100000" r="-2985" b="-10151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16244271"/>
                      </a:ext>
                    </a:extLst>
                  </a:tr>
                  <a:tr h="39594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4"/>
                          <a:stretch>
                            <a:fillRect l="-1493" t="-203077" r="-201493" b="-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4"/>
                          <a:stretch>
                            <a:fillRect l="-103030" t="-203077" r="-104545" b="-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4"/>
                          <a:stretch>
                            <a:fillRect l="-200000" t="-203077" r="-2985" b="-307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9380318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6" name="Table 15">
                <a:extLst>
                  <a:ext uri="{FF2B5EF4-FFF2-40B4-BE49-F238E27FC236}">
                    <a16:creationId xmlns:a16="http://schemas.microsoft.com/office/drawing/2014/main" id="{D72990AE-8219-37CE-CCBC-B909D0A46018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872376" y="1822084"/>
              <a:ext cx="2014510" cy="1979705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402902">
                      <a:extLst>
                        <a:ext uri="{9D8B030D-6E8A-4147-A177-3AD203B41FA5}">
                          <a16:colId xmlns:a16="http://schemas.microsoft.com/office/drawing/2014/main" val="1197555553"/>
                        </a:ext>
                      </a:extLst>
                    </a:gridCol>
                    <a:gridCol w="402902">
                      <a:extLst>
                        <a:ext uri="{9D8B030D-6E8A-4147-A177-3AD203B41FA5}">
                          <a16:colId xmlns:a16="http://schemas.microsoft.com/office/drawing/2014/main" val="412169455"/>
                        </a:ext>
                      </a:extLst>
                    </a:gridCol>
                    <a:gridCol w="402902">
                      <a:extLst>
                        <a:ext uri="{9D8B030D-6E8A-4147-A177-3AD203B41FA5}">
                          <a16:colId xmlns:a16="http://schemas.microsoft.com/office/drawing/2014/main" val="3305053313"/>
                        </a:ext>
                      </a:extLst>
                    </a:gridCol>
                    <a:gridCol w="402902">
                      <a:extLst>
                        <a:ext uri="{9D8B030D-6E8A-4147-A177-3AD203B41FA5}">
                          <a16:colId xmlns:a16="http://schemas.microsoft.com/office/drawing/2014/main" val="3179948799"/>
                        </a:ext>
                      </a:extLst>
                    </a:gridCol>
                    <a:gridCol w="402902">
                      <a:extLst>
                        <a:ext uri="{9D8B030D-6E8A-4147-A177-3AD203B41FA5}">
                          <a16:colId xmlns:a16="http://schemas.microsoft.com/office/drawing/2014/main" val="3066281830"/>
                        </a:ext>
                      </a:extLst>
                    </a:gridCol>
                  </a:tblGrid>
                  <a:tr h="39594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5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97629" marR="97629" marT="48815" marB="48815"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5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97629" marR="97629" marT="48815" marB="48815"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5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97629" marR="97629" marT="48815" marB="48815"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5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97629" marR="97629" marT="48815" marB="48815"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5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97629" marR="97629" marT="48815" marB="48815">
                        <a:solidFill>
                          <a:srgbClr val="FF0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70025122"/>
                      </a:ext>
                    </a:extLst>
                  </a:tr>
                  <a:tr h="39594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5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97629" marR="97629" marT="48815" marB="48815"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5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97629" marR="97629" marT="48815" marB="48815"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8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5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97629" marR="97629" marT="48815" marB="48815"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9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5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97629" marR="97629" marT="48815" marB="48815"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5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97629" marR="97629" marT="48815" marB="48815">
                        <a:solidFill>
                          <a:srgbClr val="FF0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16244271"/>
                      </a:ext>
                    </a:extLst>
                  </a:tr>
                  <a:tr h="39594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5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97629" marR="97629" marT="48815" marB="48815"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5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97629" marR="97629" marT="48815" marB="48815"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5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97629" marR="97629" marT="48815" marB="48815"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5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97629" marR="97629" marT="48815" marB="48815"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5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97629" marR="97629" marT="48815" marB="48815">
                        <a:solidFill>
                          <a:srgbClr val="FF0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93803180"/>
                      </a:ext>
                    </a:extLst>
                  </a:tr>
                  <a:tr h="39594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5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97629" marR="97629" marT="48815" marB="48815"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5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97629" marR="97629" marT="48815" marB="48815"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18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5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97629" marR="97629" marT="48815" marB="48815"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19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5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97629" marR="97629" marT="48815" marB="48815"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5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97629" marR="97629" marT="48815" marB="48815">
                        <a:solidFill>
                          <a:srgbClr val="FF0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93743107"/>
                      </a:ext>
                    </a:extLst>
                  </a:tr>
                  <a:tr h="39594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5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97629" marR="97629" marT="48815" marB="48815"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5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97629" marR="97629" marT="48815" marB="48815"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5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97629" marR="97629" marT="48815" marB="48815"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5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97629" marR="97629" marT="48815" marB="48815"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5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97629" marR="97629" marT="48815" marB="48815">
                        <a:solidFill>
                          <a:srgbClr val="FF0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8204395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6" name="Table 15">
                <a:extLst>
                  <a:ext uri="{FF2B5EF4-FFF2-40B4-BE49-F238E27FC236}">
                    <a16:creationId xmlns:a16="http://schemas.microsoft.com/office/drawing/2014/main" id="{D72990AE-8219-37CE-CCBC-B909D0A4601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76088123"/>
                  </p:ext>
                </p:extLst>
              </p:nvPr>
            </p:nvGraphicFramePr>
            <p:xfrm>
              <a:off x="1872376" y="1822084"/>
              <a:ext cx="2014510" cy="1979705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402902">
                      <a:extLst>
                        <a:ext uri="{9D8B030D-6E8A-4147-A177-3AD203B41FA5}">
                          <a16:colId xmlns:a16="http://schemas.microsoft.com/office/drawing/2014/main" val="1197555553"/>
                        </a:ext>
                      </a:extLst>
                    </a:gridCol>
                    <a:gridCol w="402902">
                      <a:extLst>
                        <a:ext uri="{9D8B030D-6E8A-4147-A177-3AD203B41FA5}">
                          <a16:colId xmlns:a16="http://schemas.microsoft.com/office/drawing/2014/main" val="412169455"/>
                        </a:ext>
                      </a:extLst>
                    </a:gridCol>
                    <a:gridCol w="402902">
                      <a:extLst>
                        <a:ext uri="{9D8B030D-6E8A-4147-A177-3AD203B41FA5}">
                          <a16:colId xmlns:a16="http://schemas.microsoft.com/office/drawing/2014/main" val="3305053313"/>
                        </a:ext>
                      </a:extLst>
                    </a:gridCol>
                    <a:gridCol w="402902">
                      <a:extLst>
                        <a:ext uri="{9D8B030D-6E8A-4147-A177-3AD203B41FA5}">
                          <a16:colId xmlns:a16="http://schemas.microsoft.com/office/drawing/2014/main" val="3179948799"/>
                        </a:ext>
                      </a:extLst>
                    </a:gridCol>
                    <a:gridCol w="402902">
                      <a:extLst>
                        <a:ext uri="{9D8B030D-6E8A-4147-A177-3AD203B41FA5}">
                          <a16:colId xmlns:a16="http://schemas.microsoft.com/office/drawing/2014/main" val="3066281830"/>
                        </a:ext>
                      </a:extLst>
                    </a:gridCol>
                  </a:tblGrid>
                  <a:tr h="39594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5"/>
                          <a:stretch>
                            <a:fillRect l="-1515" t="-1538" r="-404545" b="-404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5"/>
                          <a:stretch>
                            <a:fillRect l="-101515" t="-1538" r="-304545" b="-404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5"/>
                          <a:stretch>
                            <a:fillRect l="-198507" t="-1538" r="-200000" b="-404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5"/>
                          <a:stretch>
                            <a:fillRect l="-303030" t="-1538" r="-103030" b="-404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5"/>
                          <a:stretch>
                            <a:fillRect l="-403030" t="-1538" r="-3030" b="-40461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70025122"/>
                      </a:ext>
                    </a:extLst>
                  </a:tr>
                  <a:tr h="39594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5"/>
                          <a:stretch>
                            <a:fillRect l="-1515" t="-101538" r="-404545" b="-304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5"/>
                          <a:stretch>
                            <a:fillRect l="-101515" t="-101538" r="-304545" b="-304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5"/>
                          <a:stretch>
                            <a:fillRect l="-198507" t="-101538" r="-200000" b="-304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5"/>
                          <a:stretch>
                            <a:fillRect l="-303030" t="-101538" r="-103030" b="-304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5"/>
                          <a:stretch>
                            <a:fillRect l="-403030" t="-101538" r="-3030" b="-30461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16244271"/>
                      </a:ext>
                    </a:extLst>
                  </a:tr>
                  <a:tr h="39594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5"/>
                          <a:stretch>
                            <a:fillRect l="-1515" t="-198485" r="-404545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5"/>
                          <a:stretch>
                            <a:fillRect l="-101515" t="-198485" r="-304545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5"/>
                          <a:stretch>
                            <a:fillRect l="-198507" t="-198485" r="-200000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5"/>
                          <a:stretch>
                            <a:fillRect l="-303030" t="-198485" r="-103030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5"/>
                          <a:stretch>
                            <a:fillRect l="-403030" t="-198485" r="-3030" b="-2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93803180"/>
                      </a:ext>
                    </a:extLst>
                  </a:tr>
                  <a:tr h="39594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5"/>
                          <a:stretch>
                            <a:fillRect l="-1515" t="-303077" r="-404545" b="-10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5"/>
                          <a:stretch>
                            <a:fillRect l="-101515" t="-303077" r="-304545" b="-10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5"/>
                          <a:stretch>
                            <a:fillRect l="-198507" t="-303077" r="-200000" b="-10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5"/>
                          <a:stretch>
                            <a:fillRect l="-303030" t="-303077" r="-103030" b="-10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5"/>
                          <a:stretch>
                            <a:fillRect l="-403030" t="-303077" r="-3030" b="-10307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93743107"/>
                      </a:ext>
                    </a:extLst>
                  </a:tr>
                  <a:tr h="39594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5"/>
                          <a:stretch>
                            <a:fillRect l="-1515" t="-403077" r="-404545" b="-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5"/>
                          <a:stretch>
                            <a:fillRect l="-101515" t="-403077" r="-304545" b="-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5"/>
                          <a:stretch>
                            <a:fillRect l="-198507" t="-403077" r="-200000" b="-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5"/>
                          <a:stretch>
                            <a:fillRect l="-303030" t="-403077" r="-103030" b="-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5"/>
                          <a:stretch>
                            <a:fillRect l="-403030" t="-403077" r="-3030" b="-307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8204395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7" name="Table 16">
                <a:extLst>
                  <a:ext uri="{FF2B5EF4-FFF2-40B4-BE49-F238E27FC236}">
                    <a16:creationId xmlns:a16="http://schemas.microsoft.com/office/drawing/2014/main" id="{CB7BACA7-D197-38D9-7056-B0E8E72B8B46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024776" y="1974484"/>
              <a:ext cx="2014510" cy="1979705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402902">
                      <a:extLst>
                        <a:ext uri="{9D8B030D-6E8A-4147-A177-3AD203B41FA5}">
                          <a16:colId xmlns:a16="http://schemas.microsoft.com/office/drawing/2014/main" val="1197555553"/>
                        </a:ext>
                      </a:extLst>
                    </a:gridCol>
                    <a:gridCol w="402902">
                      <a:extLst>
                        <a:ext uri="{9D8B030D-6E8A-4147-A177-3AD203B41FA5}">
                          <a16:colId xmlns:a16="http://schemas.microsoft.com/office/drawing/2014/main" val="412169455"/>
                        </a:ext>
                      </a:extLst>
                    </a:gridCol>
                    <a:gridCol w="402902">
                      <a:extLst>
                        <a:ext uri="{9D8B030D-6E8A-4147-A177-3AD203B41FA5}">
                          <a16:colId xmlns:a16="http://schemas.microsoft.com/office/drawing/2014/main" val="3305053313"/>
                        </a:ext>
                      </a:extLst>
                    </a:gridCol>
                    <a:gridCol w="402902">
                      <a:extLst>
                        <a:ext uri="{9D8B030D-6E8A-4147-A177-3AD203B41FA5}">
                          <a16:colId xmlns:a16="http://schemas.microsoft.com/office/drawing/2014/main" val="3179948799"/>
                        </a:ext>
                      </a:extLst>
                    </a:gridCol>
                    <a:gridCol w="402902">
                      <a:extLst>
                        <a:ext uri="{9D8B030D-6E8A-4147-A177-3AD203B41FA5}">
                          <a16:colId xmlns:a16="http://schemas.microsoft.com/office/drawing/2014/main" val="3066281830"/>
                        </a:ext>
                      </a:extLst>
                    </a:gridCol>
                  </a:tblGrid>
                  <a:tr h="39594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5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97629" marR="97629" marT="48815" marB="48815">
                        <a:solidFill>
                          <a:schemeClr val="accent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5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97629" marR="97629" marT="48815" marB="48815">
                        <a:solidFill>
                          <a:schemeClr val="accent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5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97629" marR="97629" marT="48815" marB="48815">
                        <a:solidFill>
                          <a:schemeClr val="accent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5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97629" marR="97629" marT="48815" marB="48815">
                        <a:solidFill>
                          <a:schemeClr val="accent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5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97629" marR="97629" marT="48815" marB="48815">
                        <a:solidFill>
                          <a:schemeClr val="accent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70025122"/>
                      </a:ext>
                    </a:extLst>
                  </a:tr>
                  <a:tr h="39594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5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97629" marR="97629" marT="48815" marB="48815">
                        <a:solidFill>
                          <a:schemeClr val="accent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5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97629" marR="97629" marT="48815" marB="48815">
                        <a:solidFill>
                          <a:schemeClr val="accent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8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5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97629" marR="97629" marT="48815" marB="48815">
                        <a:solidFill>
                          <a:schemeClr val="accent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9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5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97629" marR="97629" marT="48815" marB="48815">
                        <a:solidFill>
                          <a:schemeClr val="accent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5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97629" marR="97629" marT="48815" marB="48815">
                        <a:solidFill>
                          <a:schemeClr val="accent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16244271"/>
                      </a:ext>
                    </a:extLst>
                  </a:tr>
                  <a:tr h="39594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5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97629" marR="97629" marT="48815" marB="48815">
                        <a:solidFill>
                          <a:schemeClr val="accent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5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97629" marR="97629" marT="48815" marB="48815">
                        <a:solidFill>
                          <a:schemeClr val="accent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5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97629" marR="97629" marT="48815" marB="48815">
                        <a:solidFill>
                          <a:schemeClr val="accent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5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97629" marR="97629" marT="48815" marB="48815">
                        <a:solidFill>
                          <a:schemeClr val="accent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5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97629" marR="97629" marT="48815" marB="48815">
                        <a:solidFill>
                          <a:schemeClr val="accent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93803180"/>
                      </a:ext>
                    </a:extLst>
                  </a:tr>
                  <a:tr h="39594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5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97629" marR="97629" marT="48815" marB="48815">
                        <a:solidFill>
                          <a:schemeClr val="accent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5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97629" marR="97629" marT="48815" marB="48815">
                        <a:solidFill>
                          <a:schemeClr val="accent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18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5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97629" marR="97629" marT="48815" marB="48815">
                        <a:solidFill>
                          <a:schemeClr val="accent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19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5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97629" marR="97629" marT="48815" marB="48815">
                        <a:solidFill>
                          <a:schemeClr val="accent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5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97629" marR="97629" marT="48815" marB="48815">
                        <a:solidFill>
                          <a:schemeClr val="accent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93743107"/>
                      </a:ext>
                    </a:extLst>
                  </a:tr>
                  <a:tr h="39594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5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97629" marR="97629" marT="48815" marB="48815">
                        <a:solidFill>
                          <a:schemeClr val="accent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5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97629" marR="97629" marT="48815" marB="48815">
                        <a:solidFill>
                          <a:schemeClr val="accent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5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97629" marR="97629" marT="48815" marB="48815">
                        <a:solidFill>
                          <a:schemeClr val="accent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5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97629" marR="97629" marT="48815" marB="48815">
                        <a:solidFill>
                          <a:schemeClr val="accent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5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97629" marR="97629" marT="48815" marB="48815">
                        <a:solidFill>
                          <a:schemeClr val="accent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8204395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7" name="Table 16">
                <a:extLst>
                  <a:ext uri="{FF2B5EF4-FFF2-40B4-BE49-F238E27FC236}">
                    <a16:creationId xmlns:a16="http://schemas.microsoft.com/office/drawing/2014/main" id="{CB7BACA7-D197-38D9-7056-B0E8E72B8B4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91250250"/>
                  </p:ext>
                </p:extLst>
              </p:nvPr>
            </p:nvGraphicFramePr>
            <p:xfrm>
              <a:off x="2024776" y="1974484"/>
              <a:ext cx="2014510" cy="1979705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402902">
                      <a:extLst>
                        <a:ext uri="{9D8B030D-6E8A-4147-A177-3AD203B41FA5}">
                          <a16:colId xmlns:a16="http://schemas.microsoft.com/office/drawing/2014/main" val="1197555553"/>
                        </a:ext>
                      </a:extLst>
                    </a:gridCol>
                    <a:gridCol w="402902">
                      <a:extLst>
                        <a:ext uri="{9D8B030D-6E8A-4147-A177-3AD203B41FA5}">
                          <a16:colId xmlns:a16="http://schemas.microsoft.com/office/drawing/2014/main" val="412169455"/>
                        </a:ext>
                      </a:extLst>
                    </a:gridCol>
                    <a:gridCol w="402902">
                      <a:extLst>
                        <a:ext uri="{9D8B030D-6E8A-4147-A177-3AD203B41FA5}">
                          <a16:colId xmlns:a16="http://schemas.microsoft.com/office/drawing/2014/main" val="3305053313"/>
                        </a:ext>
                      </a:extLst>
                    </a:gridCol>
                    <a:gridCol w="402902">
                      <a:extLst>
                        <a:ext uri="{9D8B030D-6E8A-4147-A177-3AD203B41FA5}">
                          <a16:colId xmlns:a16="http://schemas.microsoft.com/office/drawing/2014/main" val="3179948799"/>
                        </a:ext>
                      </a:extLst>
                    </a:gridCol>
                    <a:gridCol w="402902">
                      <a:extLst>
                        <a:ext uri="{9D8B030D-6E8A-4147-A177-3AD203B41FA5}">
                          <a16:colId xmlns:a16="http://schemas.microsoft.com/office/drawing/2014/main" val="3066281830"/>
                        </a:ext>
                      </a:extLst>
                    </a:gridCol>
                  </a:tblGrid>
                  <a:tr h="39594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6"/>
                          <a:stretch>
                            <a:fillRect l="-1515" t="-1538" r="-404545" b="-404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6"/>
                          <a:stretch>
                            <a:fillRect l="-101515" t="-1538" r="-304545" b="-404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6"/>
                          <a:stretch>
                            <a:fillRect l="-198507" t="-1538" r="-200000" b="-404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6"/>
                          <a:stretch>
                            <a:fillRect l="-303030" t="-1538" r="-103030" b="-404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6"/>
                          <a:stretch>
                            <a:fillRect l="-403030" t="-1538" r="-3030" b="-40461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70025122"/>
                      </a:ext>
                    </a:extLst>
                  </a:tr>
                  <a:tr h="39594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6"/>
                          <a:stretch>
                            <a:fillRect l="-1515" t="-101538" r="-404545" b="-304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6"/>
                          <a:stretch>
                            <a:fillRect l="-101515" t="-101538" r="-304545" b="-304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6"/>
                          <a:stretch>
                            <a:fillRect l="-198507" t="-101538" r="-200000" b="-304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6"/>
                          <a:stretch>
                            <a:fillRect l="-303030" t="-101538" r="-103030" b="-304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6"/>
                          <a:stretch>
                            <a:fillRect l="-403030" t="-101538" r="-3030" b="-30461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16244271"/>
                      </a:ext>
                    </a:extLst>
                  </a:tr>
                  <a:tr h="39594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6"/>
                          <a:stretch>
                            <a:fillRect l="-1515" t="-198485" r="-404545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6"/>
                          <a:stretch>
                            <a:fillRect l="-101515" t="-198485" r="-304545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6"/>
                          <a:stretch>
                            <a:fillRect l="-198507" t="-198485" r="-200000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6"/>
                          <a:stretch>
                            <a:fillRect l="-303030" t="-198485" r="-103030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6"/>
                          <a:stretch>
                            <a:fillRect l="-403030" t="-198485" r="-3030" b="-2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93803180"/>
                      </a:ext>
                    </a:extLst>
                  </a:tr>
                  <a:tr h="39594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6"/>
                          <a:stretch>
                            <a:fillRect l="-1515" t="-303077" r="-404545" b="-10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6"/>
                          <a:stretch>
                            <a:fillRect l="-101515" t="-303077" r="-304545" b="-10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6"/>
                          <a:stretch>
                            <a:fillRect l="-198507" t="-303077" r="-200000" b="-10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6"/>
                          <a:stretch>
                            <a:fillRect l="-303030" t="-303077" r="-103030" b="-10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6"/>
                          <a:stretch>
                            <a:fillRect l="-403030" t="-303077" r="-3030" b="-10307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93743107"/>
                      </a:ext>
                    </a:extLst>
                  </a:tr>
                  <a:tr h="39594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6"/>
                          <a:stretch>
                            <a:fillRect l="-1515" t="-403077" r="-404545" b="-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6"/>
                          <a:stretch>
                            <a:fillRect l="-101515" t="-403077" r="-304545" b="-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6"/>
                          <a:stretch>
                            <a:fillRect l="-198507" t="-403077" r="-200000" b="-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6"/>
                          <a:stretch>
                            <a:fillRect l="-303030" t="-403077" r="-103030" b="-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6"/>
                          <a:stretch>
                            <a:fillRect l="-403030" t="-403077" r="-3030" b="-307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8204395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8" name="Table 17">
                <a:extLst>
                  <a:ext uri="{FF2B5EF4-FFF2-40B4-BE49-F238E27FC236}">
                    <a16:creationId xmlns:a16="http://schemas.microsoft.com/office/drawing/2014/main" id="{CDE66514-0E84-970E-BD89-6FAE02EB1E67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177176" y="2126884"/>
              <a:ext cx="2014510" cy="1979705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402902">
                      <a:extLst>
                        <a:ext uri="{9D8B030D-6E8A-4147-A177-3AD203B41FA5}">
                          <a16:colId xmlns:a16="http://schemas.microsoft.com/office/drawing/2014/main" val="1197555553"/>
                        </a:ext>
                      </a:extLst>
                    </a:gridCol>
                    <a:gridCol w="402902">
                      <a:extLst>
                        <a:ext uri="{9D8B030D-6E8A-4147-A177-3AD203B41FA5}">
                          <a16:colId xmlns:a16="http://schemas.microsoft.com/office/drawing/2014/main" val="412169455"/>
                        </a:ext>
                      </a:extLst>
                    </a:gridCol>
                    <a:gridCol w="402902">
                      <a:extLst>
                        <a:ext uri="{9D8B030D-6E8A-4147-A177-3AD203B41FA5}">
                          <a16:colId xmlns:a16="http://schemas.microsoft.com/office/drawing/2014/main" val="3305053313"/>
                        </a:ext>
                      </a:extLst>
                    </a:gridCol>
                    <a:gridCol w="402902">
                      <a:extLst>
                        <a:ext uri="{9D8B030D-6E8A-4147-A177-3AD203B41FA5}">
                          <a16:colId xmlns:a16="http://schemas.microsoft.com/office/drawing/2014/main" val="3179948799"/>
                        </a:ext>
                      </a:extLst>
                    </a:gridCol>
                    <a:gridCol w="402902">
                      <a:extLst>
                        <a:ext uri="{9D8B030D-6E8A-4147-A177-3AD203B41FA5}">
                          <a16:colId xmlns:a16="http://schemas.microsoft.com/office/drawing/2014/main" val="3066281830"/>
                        </a:ext>
                      </a:extLst>
                    </a:gridCol>
                  </a:tblGrid>
                  <a:tr h="39594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5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97629" marR="97629" marT="48815" marB="48815"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5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97629" marR="97629" marT="48815" marB="48815"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5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97629" marR="97629" marT="48815" marB="48815"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5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97629" marR="97629" marT="48815" marB="48815"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5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97629" marR="97629" marT="48815" marB="48815">
                        <a:solidFill>
                          <a:schemeClr val="accent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70025122"/>
                      </a:ext>
                    </a:extLst>
                  </a:tr>
                  <a:tr h="39594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5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97629" marR="97629" marT="48815" marB="48815"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5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97629" marR="97629" marT="48815" marB="48815"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8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5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97629" marR="97629" marT="48815" marB="48815"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9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5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97629" marR="97629" marT="48815" marB="48815"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5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97629" marR="97629" marT="48815" marB="48815">
                        <a:solidFill>
                          <a:schemeClr val="accent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16244271"/>
                      </a:ext>
                    </a:extLst>
                  </a:tr>
                  <a:tr h="39594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5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97629" marR="97629" marT="48815" marB="48815"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5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97629" marR="97629" marT="48815" marB="48815"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5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97629" marR="97629" marT="48815" marB="48815"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5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97629" marR="97629" marT="48815" marB="48815"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5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97629" marR="97629" marT="48815" marB="48815">
                        <a:solidFill>
                          <a:schemeClr val="accent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93803180"/>
                      </a:ext>
                    </a:extLst>
                  </a:tr>
                  <a:tr h="39594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5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97629" marR="97629" marT="48815" marB="48815"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5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97629" marR="97629" marT="48815" marB="48815"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18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5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97629" marR="97629" marT="48815" marB="48815"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19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5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97629" marR="97629" marT="48815" marB="48815"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5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97629" marR="97629" marT="48815" marB="48815">
                        <a:solidFill>
                          <a:schemeClr val="accent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93743107"/>
                      </a:ext>
                    </a:extLst>
                  </a:tr>
                  <a:tr h="39594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5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97629" marR="97629" marT="48815" marB="48815"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5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97629" marR="97629" marT="48815" marB="48815"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5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97629" marR="97629" marT="48815" marB="48815"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5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97629" marR="97629" marT="48815" marB="48815"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5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97629" marR="97629" marT="48815" marB="48815">
                        <a:solidFill>
                          <a:schemeClr val="accent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8204395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8" name="Table 17">
                <a:extLst>
                  <a:ext uri="{FF2B5EF4-FFF2-40B4-BE49-F238E27FC236}">
                    <a16:creationId xmlns:a16="http://schemas.microsoft.com/office/drawing/2014/main" id="{CDE66514-0E84-970E-BD89-6FAE02EB1E6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78443511"/>
                  </p:ext>
                </p:extLst>
              </p:nvPr>
            </p:nvGraphicFramePr>
            <p:xfrm>
              <a:off x="2177176" y="2126884"/>
              <a:ext cx="2014510" cy="1979705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402902">
                      <a:extLst>
                        <a:ext uri="{9D8B030D-6E8A-4147-A177-3AD203B41FA5}">
                          <a16:colId xmlns:a16="http://schemas.microsoft.com/office/drawing/2014/main" val="1197555553"/>
                        </a:ext>
                      </a:extLst>
                    </a:gridCol>
                    <a:gridCol w="402902">
                      <a:extLst>
                        <a:ext uri="{9D8B030D-6E8A-4147-A177-3AD203B41FA5}">
                          <a16:colId xmlns:a16="http://schemas.microsoft.com/office/drawing/2014/main" val="412169455"/>
                        </a:ext>
                      </a:extLst>
                    </a:gridCol>
                    <a:gridCol w="402902">
                      <a:extLst>
                        <a:ext uri="{9D8B030D-6E8A-4147-A177-3AD203B41FA5}">
                          <a16:colId xmlns:a16="http://schemas.microsoft.com/office/drawing/2014/main" val="3305053313"/>
                        </a:ext>
                      </a:extLst>
                    </a:gridCol>
                    <a:gridCol w="402902">
                      <a:extLst>
                        <a:ext uri="{9D8B030D-6E8A-4147-A177-3AD203B41FA5}">
                          <a16:colId xmlns:a16="http://schemas.microsoft.com/office/drawing/2014/main" val="3179948799"/>
                        </a:ext>
                      </a:extLst>
                    </a:gridCol>
                    <a:gridCol w="402902">
                      <a:extLst>
                        <a:ext uri="{9D8B030D-6E8A-4147-A177-3AD203B41FA5}">
                          <a16:colId xmlns:a16="http://schemas.microsoft.com/office/drawing/2014/main" val="3066281830"/>
                        </a:ext>
                      </a:extLst>
                    </a:gridCol>
                  </a:tblGrid>
                  <a:tr h="39594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7"/>
                          <a:stretch>
                            <a:fillRect l="-1515" t="-1538" r="-404545" b="-404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7"/>
                          <a:stretch>
                            <a:fillRect l="-101515" t="-1538" r="-304545" b="-404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7"/>
                          <a:stretch>
                            <a:fillRect l="-198507" t="-1538" r="-200000" b="-404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7"/>
                          <a:stretch>
                            <a:fillRect l="-303030" t="-1538" r="-103030" b="-404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7"/>
                          <a:stretch>
                            <a:fillRect l="-403030" t="-1538" r="-3030" b="-40461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70025122"/>
                      </a:ext>
                    </a:extLst>
                  </a:tr>
                  <a:tr h="39594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7"/>
                          <a:stretch>
                            <a:fillRect l="-1515" t="-101538" r="-404545" b="-304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7"/>
                          <a:stretch>
                            <a:fillRect l="-101515" t="-101538" r="-304545" b="-304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7"/>
                          <a:stretch>
                            <a:fillRect l="-198507" t="-101538" r="-200000" b="-304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7"/>
                          <a:stretch>
                            <a:fillRect l="-303030" t="-101538" r="-103030" b="-304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7"/>
                          <a:stretch>
                            <a:fillRect l="-403030" t="-101538" r="-3030" b="-30461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16244271"/>
                      </a:ext>
                    </a:extLst>
                  </a:tr>
                  <a:tr h="39594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7"/>
                          <a:stretch>
                            <a:fillRect l="-1515" t="-198485" r="-404545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7"/>
                          <a:stretch>
                            <a:fillRect l="-101515" t="-198485" r="-304545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7"/>
                          <a:stretch>
                            <a:fillRect l="-198507" t="-198485" r="-200000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7"/>
                          <a:stretch>
                            <a:fillRect l="-303030" t="-198485" r="-103030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7"/>
                          <a:stretch>
                            <a:fillRect l="-403030" t="-198485" r="-3030" b="-2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93803180"/>
                      </a:ext>
                    </a:extLst>
                  </a:tr>
                  <a:tr h="39594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7"/>
                          <a:stretch>
                            <a:fillRect l="-1515" t="-303077" r="-404545" b="-10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7"/>
                          <a:stretch>
                            <a:fillRect l="-101515" t="-303077" r="-304545" b="-10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7"/>
                          <a:stretch>
                            <a:fillRect l="-198507" t="-303077" r="-200000" b="-10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7"/>
                          <a:stretch>
                            <a:fillRect l="-303030" t="-303077" r="-103030" b="-10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7"/>
                          <a:stretch>
                            <a:fillRect l="-403030" t="-303077" r="-3030" b="-10307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93743107"/>
                      </a:ext>
                    </a:extLst>
                  </a:tr>
                  <a:tr h="39594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7"/>
                          <a:stretch>
                            <a:fillRect l="-1515" t="-403077" r="-404545" b="-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7"/>
                          <a:stretch>
                            <a:fillRect l="-101515" t="-403077" r="-304545" b="-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7"/>
                          <a:stretch>
                            <a:fillRect l="-198507" t="-403077" r="-200000" b="-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7"/>
                          <a:stretch>
                            <a:fillRect l="-303030" t="-403077" r="-103030" b="-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7"/>
                          <a:stretch>
                            <a:fillRect l="-403030" t="-403077" r="-3030" b="-307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8204395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1" name="TextBox 50">
            <a:extLst>
              <a:ext uri="{FF2B5EF4-FFF2-40B4-BE49-F238E27FC236}">
                <a16:creationId xmlns:a16="http://schemas.microsoft.com/office/drawing/2014/main" id="{0F08F5F7-6940-143A-261F-239CB048B1F0}"/>
              </a:ext>
            </a:extLst>
          </p:cNvPr>
          <p:cNvSpPr txBox="1"/>
          <p:nvPr/>
        </p:nvSpPr>
        <p:spPr>
          <a:xfrm>
            <a:off x="2115420" y="4112516"/>
            <a:ext cx="31227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Input </a:t>
            </a:r>
            <a:r>
              <a:rPr lang="en-US" sz="2000" dirty="0">
                <a:solidFill>
                  <a:prstClr val="black"/>
                </a:solidFill>
                <a:latin typeface="Calibri" panose="020F0502020204030204"/>
              </a:rPr>
              <a:t>matrix: 5x5x3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2" name="Table 51">
                <a:extLst>
                  <a:ext uri="{FF2B5EF4-FFF2-40B4-BE49-F238E27FC236}">
                    <a16:creationId xmlns:a16="http://schemas.microsoft.com/office/drawing/2014/main" id="{6F3699FD-282A-932F-3691-8603E8AB3C7D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0346933" y="3771662"/>
              <a:ext cx="1208706" cy="1187823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402902">
                      <a:extLst>
                        <a:ext uri="{9D8B030D-6E8A-4147-A177-3AD203B41FA5}">
                          <a16:colId xmlns:a16="http://schemas.microsoft.com/office/drawing/2014/main" val="1197555553"/>
                        </a:ext>
                      </a:extLst>
                    </a:gridCol>
                    <a:gridCol w="402902">
                      <a:extLst>
                        <a:ext uri="{9D8B030D-6E8A-4147-A177-3AD203B41FA5}">
                          <a16:colId xmlns:a16="http://schemas.microsoft.com/office/drawing/2014/main" val="412169455"/>
                        </a:ext>
                      </a:extLst>
                    </a:gridCol>
                    <a:gridCol w="402902">
                      <a:extLst>
                        <a:ext uri="{9D8B030D-6E8A-4147-A177-3AD203B41FA5}">
                          <a16:colId xmlns:a16="http://schemas.microsoft.com/office/drawing/2014/main" val="3305053313"/>
                        </a:ext>
                      </a:extLst>
                    </a:gridCol>
                  </a:tblGrid>
                  <a:tr h="39594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5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97629" marR="97629" marT="48815" marB="48815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5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97629" marR="97629" marT="48815" marB="48815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5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97629" marR="97629" marT="48815" marB="48815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70025122"/>
                      </a:ext>
                    </a:extLst>
                  </a:tr>
                  <a:tr h="39594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5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97629" marR="97629" marT="48815" marB="48815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5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97629" marR="97629" marT="48815" marB="48815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5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97629" marR="97629" marT="48815" marB="48815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16244271"/>
                      </a:ext>
                    </a:extLst>
                  </a:tr>
                  <a:tr h="39594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5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97629" marR="97629" marT="48815" marB="48815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8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5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97629" marR="97629" marT="48815" marB="48815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9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5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97629" marR="97629" marT="48815" marB="48815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9380318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2" name="Table 51">
                <a:extLst>
                  <a:ext uri="{FF2B5EF4-FFF2-40B4-BE49-F238E27FC236}">
                    <a16:creationId xmlns:a16="http://schemas.microsoft.com/office/drawing/2014/main" id="{6F3699FD-282A-932F-3691-8603E8AB3C7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41717251"/>
                  </p:ext>
                </p:extLst>
              </p:nvPr>
            </p:nvGraphicFramePr>
            <p:xfrm>
              <a:off x="10346933" y="3771662"/>
              <a:ext cx="1208706" cy="1187823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402902">
                      <a:extLst>
                        <a:ext uri="{9D8B030D-6E8A-4147-A177-3AD203B41FA5}">
                          <a16:colId xmlns:a16="http://schemas.microsoft.com/office/drawing/2014/main" val="1197555553"/>
                        </a:ext>
                      </a:extLst>
                    </a:gridCol>
                    <a:gridCol w="402902">
                      <a:extLst>
                        <a:ext uri="{9D8B030D-6E8A-4147-A177-3AD203B41FA5}">
                          <a16:colId xmlns:a16="http://schemas.microsoft.com/office/drawing/2014/main" val="412169455"/>
                        </a:ext>
                      </a:extLst>
                    </a:gridCol>
                    <a:gridCol w="402902">
                      <a:extLst>
                        <a:ext uri="{9D8B030D-6E8A-4147-A177-3AD203B41FA5}">
                          <a16:colId xmlns:a16="http://schemas.microsoft.com/office/drawing/2014/main" val="3305053313"/>
                        </a:ext>
                      </a:extLst>
                    </a:gridCol>
                  </a:tblGrid>
                  <a:tr h="39594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8"/>
                          <a:stretch>
                            <a:fillRect l="-1515" t="-1538" r="-204545" b="-204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8"/>
                          <a:stretch>
                            <a:fillRect l="-100000" t="-1538" r="-101493" b="-204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8"/>
                          <a:stretch>
                            <a:fillRect l="-203030" t="-1538" r="-3030" b="-20461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70025122"/>
                      </a:ext>
                    </a:extLst>
                  </a:tr>
                  <a:tr h="39594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8"/>
                          <a:stretch>
                            <a:fillRect l="-1515" t="-100000" r="-204545" b="-1015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8"/>
                          <a:stretch>
                            <a:fillRect l="-100000" t="-100000" r="-101493" b="-1015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8"/>
                          <a:stretch>
                            <a:fillRect l="-203030" t="-100000" r="-3030" b="-10151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16244271"/>
                      </a:ext>
                    </a:extLst>
                  </a:tr>
                  <a:tr h="39594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8"/>
                          <a:stretch>
                            <a:fillRect l="-1515" t="-203077" r="-204545" b="-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8"/>
                          <a:stretch>
                            <a:fillRect l="-100000" t="-203077" r="-101493" b="-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8"/>
                          <a:stretch>
                            <a:fillRect l="-203030" t="-203077" r="-3030" b="-307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9380318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6" name="TextBox 55">
            <a:extLst>
              <a:ext uri="{FF2B5EF4-FFF2-40B4-BE49-F238E27FC236}">
                <a16:creationId xmlns:a16="http://schemas.microsoft.com/office/drawing/2014/main" id="{18FE02EF-1B87-78FB-5277-2C4D742F757C}"/>
              </a:ext>
            </a:extLst>
          </p:cNvPr>
          <p:cNvSpPr txBox="1"/>
          <p:nvPr/>
        </p:nvSpPr>
        <p:spPr>
          <a:xfrm>
            <a:off x="4984534" y="6161868"/>
            <a:ext cx="31227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Kernel </a:t>
            </a:r>
            <a:r>
              <a:rPr lang="en-US" sz="2000" dirty="0">
                <a:solidFill>
                  <a:prstClr val="black"/>
                </a:solidFill>
                <a:latin typeface="Calibri" panose="020F0502020204030204"/>
              </a:rPr>
              <a:t>size: 3x3x3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4" name="Elbow Connector 54">
            <a:extLst>
              <a:ext uri="{FF2B5EF4-FFF2-40B4-BE49-F238E27FC236}">
                <a16:creationId xmlns:a16="http://schemas.microsoft.com/office/drawing/2014/main" id="{EA261F1E-A2D2-309F-FE58-869F6BB7F8F8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6754706" y="5340347"/>
            <a:ext cx="1352589" cy="524331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32CC33B-2CBB-1083-A4D2-2A49A96424D2}"/>
                  </a:ext>
                </a:extLst>
              </p:cNvPr>
              <p:cNvSpPr txBox="1"/>
              <p:nvPr/>
            </p:nvSpPr>
            <p:spPr>
              <a:xfrm>
                <a:off x="8107295" y="5695609"/>
                <a:ext cx="1081155" cy="400110"/>
              </a:xfrm>
              <a:prstGeom prst="rect">
                <a:avLst/>
              </a:prstGeom>
              <a:solidFill>
                <a:schemeClr val="accent1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(blue)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0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20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𝑦</m:t>
                        </m:r>
                      </m:e>
                      <m:sub>
                        <m:r>
                          <a:rPr kumimoji="0" lang="en-US" sz="20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</m:t>
                        </m:r>
                      </m:sub>
                    </m:sSub>
                  </m:oMath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32CC33B-2CBB-1083-A4D2-2A49A96424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7295" y="5695609"/>
                <a:ext cx="1081155" cy="400110"/>
              </a:xfrm>
              <a:prstGeom prst="rect">
                <a:avLst/>
              </a:prstGeom>
              <a:blipFill>
                <a:blip r:embed="rId9"/>
                <a:stretch>
                  <a:fillRect l="-6215" t="-7576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7C512FF-B169-2840-D53E-97070EBB9E47}"/>
                  </a:ext>
                </a:extLst>
              </p:cNvPr>
              <p:cNvSpPr txBox="1"/>
              <p:nvPr/>
            </p:nvSpPr>
            <p:spPr>
              <a:xfrm>
                <a:off x="8094043" y="4774796"/>
                <a:ext cx="1208707" cy="400110"/>
              </a:xfrm>
              <a:prstGeom prst="rect">
                <a:avLst/>
              </a:prstGeom>
              <a:solidFill>
                <a:schemeClr val="accent6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(green)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0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20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𝑦</m:t>
                        </m:r>
                      </m:e>
                      <m:sub>
                        <m:r>
                          <a:rPr kumimoji="0" lang="en-US" sz="20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</m:t>
                        </m:r>
                      </m:sub>
                    </m:sSub>
                  </m:oMath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7C512FF-B169-2840-D53E-97070EBB9E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4043" y="4774796"/>
                <a:ext cx="1208707" cy="400110"/>
              </a:xfrm>
              <a:prstGeom prst="rect">
                <a:avLst/>
              </a:prstGeom>
              <a:blipFill>
                <a:blip r:embed="rId10"/>
                <a:stretch>
                  <a:fillRect l="-5556" t="-7576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D162F9B-7EF1-A59D-13A8-DEE94B257764}"/>
                  </a:ext>
                </a:extLst>
              </p:cNvPr>
              <p:cNvSpPr txBox="1"/>
              <p:nvPr/>
            </p:nvSpPr>
            <p:spPr>
              <a:xfrm>
                <a:off x="8107295" y="4277972"/>
                <a:ext cx="968105" cy="400110"/>
              </a:xfrm>
              <a:prstGeom prst="rect">
                <a:avLst/>
              </a:prstGeom>
              <a:solidFill>
                <a:srgbClr val="FF0000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(red)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0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20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𝑦</m:t>
                        </m:r>
                      </m:e>
                      <m:sub>
                        <m:r>
                          <a:rPr kumimoji="0" lang="en-US" sz="20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</m:t>
                        </m:r>
                      </m:sub>
                    </m:sSub>
                  </m:oMath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D162F9B-7EF1-A59D-13A8-DEE94B2577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7295" y="4277972"/>
                <a:ext cx="968105" cy="400110"/>
              </a:xfrm>
              <a:prstGeom prst="rect">
                <a:avLst/>
              </a:prstGeom>
              <a:blipFill>
                <a:blip r:embed="rId11"/>
                <a:stretch>
                  <a:fillRect l="-6918" t="-9231" b="-2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Elbow Connector 54">
            <a:extLst>
              <a:ext uri="{FF2B5EF4-FFF2-40B4-BE49-F238E27FC236}">
                <a16:creationId xmlns:a16="http://schemas.microsoft.com/office/drawing/2014/main" id="{395CF97F-1703-3737-05A7-947BE2BBA904}"/>
              </a:ext>
            </a:extLst>
          </p:cNvPr>
          <p:cNvCxnSpPr>
            <a:cxnSpLocks/>
            <a:stCxn id="12" idx="0"/>
          </p:cNvCxnSpPr>
          <p:nvPr/>
        </p:nvCxnSpPr>
        <p:spPr>
          <a:xfrm rot="16200000" flipH="1">
            <a:off x="6808320" y="3783668"/>
            <a:ext cx="387701" cy="2008436"/>
          </a:xfrm>
          <a:prstGeom prst="bentConnector4">
            <a:avLst>
              <a:gd name="adj1" fmla="val -58963"/>
              <a:gd name="adj2" fmla="val 65045"/>
            </a:avLst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Elbow Connector 54">
            <a:extLst>
              <a:ext uri="{FF2B5EF4-FFF2-40B4-BE49-F238E27FC236}">
                <a16:creationId xmlns:a16="http://schemas.microsoft.com/office/drawing/2014/main" id="{D6ABBBD0-8C68-D9DA-2D0B-76A436FE2FA0}"/>
              </a:ext>
            </a:extLst>
          </p:cNvPr>
          <p:cNvCxnSpPr>
            <a:cxnSpLocks/>
            <a:stCxn id="11" idx="0"/>
            <a:endCxn id="24" idx="0"/>
          </p:cNvCxnSpPr>
          <p:nvPr/>
        </p:nvCxnSpPr>
        <p:spPr>
          <a:xfrm rot="5400000" flipH="1" flipV="1">
            <a:off x="7136618" y="2986907"/>
            <a:ext cx="163664" cy="2745795"/>
          </a:xfrm>
          <a:prstGeom prst="bentConnector3">
            <a:avLst>
              <a:gd name="adj1" fmla="val 239676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" name="Elbow Connector 54">
            <a:extLst>
              <a:ext uri="{FF2B5EF4-FFF2-40B4-BE49-F238E27FC236}">
                <a16:creationId xmlns:a16="http://schemas.microsoft.com/office/drawing/2014/main" id="{A1EE58FA-7C9D-DF2E-C377-E954C67C1BE8}"/>
              </a:ext>
            </a:extLst>
          </p:cNvPr>
          <p:cNvCxnSpPr>
            <a:cxnSpLocks/>
            <a:stCxn id="24" idx="3"/>
          </p:cNvCxnSpPr>
          <p:nvPr/>
        </p:nvCxnSpPr>
        <p:spPr>
          <a:xfrm flipV="1">
            <a:off x="9075400" y="3954189"/>
            <a:ext cx="1395750" cy="523838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" name="Elbow Connector 54">
            <a:extLst>
              <a:ext uri="{FF2B5EF4-FFF2-40B4-BE49-F238E27FC236}">
                <a16:creationId xmlns:a16="http://schemas.microsoft.com/office/drawing/2014/main" id="{9B7D8B77-C122-89EC-1039-D50394781655}"/>
              </a:ext>
            </a:extLst>
          </p:cNvPr>
          <p:cNvCxnSpPr>
            <a:cxnSpLocks/>
            <a:stCxn id="23" idx="3"/>
          </p:cNvCxnSpPr>
          <p:nvPr/>
        </p:nvCxnSpPr>
        <p:spPr>
          <a:xfrm flipV="1">
            <a:off x="9302750" y="3954189"/>
            <a:ext cx="1091824" cy="1020662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4" name="Elbow Connector 54">
            <a:extLst>
              <a:ext uri="{FF2B5EF4-FFF2-40B4-BE49-F238E27FC236}">
                <a16:creationId xmlns:a16="http://schemas.microsoft.com/office/drawing/2014/main" id="{BD05C6BC-E1C9-6001-742B-8FCF3B721CBE}"/>
              </a:ext>
            </a:extLst>
          </p:cNvPr>
          <p:cNvCxnSpPr>
            <a:cxnSpLocks/>
            <a:stCxn id="22" idx="3"/>
          </p:cNvCxnSpPr>
          <p:nvPr/>
        </p:nvCxnSpPr>
        <p:spPr>
          <a:xfrm flipV="1">
            <a:off x="9188450" y="4044950"/>
            <a:ext cx="1351362" cy="1850714"/>
          </a:xfrm>
          <a:prstGeom prst="bentConnector2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33939D0-1057-D335-EB58-6BE0077F7DC3}"/>
              </a:ext>
            </a:extLst>
          </p:cNvPr>
          <p:cNvSpPr txBox="1"/>
          <p:nvPr/>
        </p:nvSpPr>
        <p:spPr>
          <a:xfrm>
            <a:off x="9571707" y="5160566"/>
            <a:ext cx="23997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Output </a:t>
            </a:r>
            <a:r>
              <a:rPr lang="en-US" sz="2000" dirty="0">
                <a:solidFill>
                  <a:prstClr val="black"/>
                </a:solidFill>
                <a:latin typeface="Calibri" panose="020F0502020204030204"/>
              </a:rPr>
              <a:t>size: 3x3x2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214719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CD221B-B0B6-B119-CECC-8B75844F16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0D6A98-5A64-10DD-0DFF-DE56FB86D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 (afternoon)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AF47CD-7EA0-C343-2019-C835191438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Open Sans" panose="020B0606030504020204" pitchFamily="34" charset="0"/>
              </a:rPr>
              <a:t>[1:00-1:20] Convolutional neural network </a:t>
            </a:r>
          </a:p>
          <a:p>
            <a:pPr marL="0" indent="0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[1:20-1:40] Lab 03&amp;break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Open Sans" panose="020B0606030504020204" pitchFamily="34" charset="0"/>
              </a:rPr>
              <a:t>[1:40-2:00] Data augmentation and transfer learning</a:t>
            </a:r>
          </a:p>
          <a:p>
            <a:pPr marL="0" indent="0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[2:00-2:30] Lab 04&amp;05&amp;break</a:t>
            </a:r>
          </a:p>
          <a:p>
            <a:pPr marL="0" indent="0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[2:30-3:30] Generative AI, tokenization, and embedding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Open Sans" panose="020B0606030504020204" pitchFamily="34" charset="0"/>
              </a:rPr>
              <a:t>[3:30-4:00] Lab 06&amp;break</a:t>
            </a:r>
          </a:p>
          <a:p>
            <a:pPr marL="0" indent="0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[4:00-4:20] Survey</a:t>
            </a:r>
          </a:p>
          <a:p>
            <a:pPr marL="0" indent="0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[4:20-5:00] Final exam lab 07 or leave early</a:t>
            </a:r>
          </a:p>
        </p:txBody>
      </p:sp>
    </p:spTree>
    <p:extLst>
      <p:ext uri="{BB962C8B-B14F-4D97-AF65-F5344CB8AC3E}">
        <p14:creationId xmlns:p14="http://schemas.microsoft.com/office/powerpoint/2010/main" val="251953133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ube 14">
            <a:extLst>
              <a:ext uri="{FF2B5EF4-FFF2-40B4-BE49-F238E27FC236}">
                <a16:creationId xmlns:a16="http://schemas.microsoft.com/office/drawing/2014/main" id="{E6A4D6F4-DD11-7A01-7050-879586E962EF}"/>
              </a:ext>
            </a:extLst>
          </p:cNvPr>
          <p:cNvSpPr>
            <a:spLocks/>
          </p:cNvSpPr>
          <p:nvPr/>
        </p:nvSpPr>
        <p:spPr>
          <a:xfrm>
            <a:off x="7803952" y="3589851"/>
            <a:ext cx="1283231" cy="1849137"/>
          </a:xfrm>
          <a:prstGeom prst="cube">
            <a:avLst>
              <a:gd name="adj" fmla="val 54905"/>
            </a:avLst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0" name="Cube 39">
            <a:extLst>
              <a:ext uri="{FF2B5EF4-FFF2-40B4-BE49-F238E27FC236}">
                <a16:creationId xmlns:a16="http://schemas.microsoft.com/office/drawing/2014/main" id="{458EC563-C094-643B-9141-E3D804D326E7}"/>
              </a:ext>
            </a:extLst>
          </p:cNvPr>
          <p:cNvSpPr>
            <a:spLocks/>
          </p:cNvSpPr>
          <p:nvPr/>
        </p:nvSpPr>
        <p:spPr>
          <a:xfrm>
            <a:off x="4020892" y="3610001"/>
            <a:ext cx="2379791" cy="1828987"/>
          </a:xfrm>
          <a:prstGeom prst="cube">
            <a:avLst>
              <a:gd name="adj" fmla="val 38726"/>
            </a:avLst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DD1C7E-87E4-4D99-8B52-8B0284009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Convolutional Nueral Network</a:t>
            </a:r>
          </a:p>
        </p:txBody>
      </p:sp>
      <p:pic>
        <p:nvPicPr>
          <p:cNvPr id="3" name="Picture 2" descr="Image result for CNN kernel gif">
            <a:extLst>
              <a:ext uri="{FF2B5EF4-FFF2-40B4-BE49-F238E27FC236}">
                <a16:creationId xmlns:a16="http://schemas.microsoft.com/office/drawing/2014/main" id="{7FB02E6D-6CB7-5396-FBD8-60CBC71F5AA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739" y="1753930"/>
            <a:ext cx="4140894" cy="1530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90408B0-F3E8-0BFB-2F2D-62ED9F9985A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469" y="2563971"/>
            <a:ext cx="1854128" cy="2793590"/>
          </a:xfrm>
          <a:prstGeom prst="rect">
            <a:avLst/>
          </a:prstGeom>
          <a:scene3d>
            <a:camera prst="orthographicFront">
              <a:rot lat="19799996" lon="3600000" rev="0"/>
            </a:camera>
            <a:lightRig rig="threePt" dir="t"/>
          </a:scene3d>
        </p:spPr>
      </p:pic>
      <p:sp>
        <p:nvSpPr>
          <p:cNvPr id="6" name="Rounded Rectangle 6">
            <a:extLst>
              <a:ext uri="{FF2B5EF4-FFF2-40B4-BE49-F238E27FC236}">
                <a16:creationId xmlns:a16="http://schemas.microsoft.com/office/drawing/2014/main" id="{B037EC9B-2F28-42C9-398A-121530BF6E4F}"/>
              </a:ext>
            </a:extLst>
          </p:cNvPr>
          <p:cNvSpPr>
            <a:spLocks/>
          </p:cNvSpPr>
          <p:nvPr/>
        </p:nvSpPr>
        <p:spPr>
          <a:xfrm>
            <a:off x="368747" y="6040299"/>
            <a:ext cx="1599754" cy="651597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RGB Input 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(128x128x</a:t>
            </a:r>
            <a:r>
              <a:rPr lang="en-US" dirty="0">
                <a:solidFill>
                  <a:srgbClr val="FF0000"/>
                </a:solidFill>
              </a:rPr>
              <a:t>3</a:t>
            </a:r>
            <a:r>
              <a:rPr lang="en-US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8" name="Rounded Rectangle 8">
            <a:extLst>
              <a:ext uri="{FF2B5EF4-FFF2-40B4-BE49-F238E27FC236}">
                <a16:creationId xmlns:a16="http://schemas.microsoft.com/office/drawing/2014/main" id="{0E8F1466-B33B-077D-09A7-29F8B9076C84}"/>
              </a:ext>
            </a:extLst>
          </p:cNvPr>
          <p:cNvSpPr>
            <a:spLocks/>
          </p:cNvSpPr>
          <p:nvPr/>
        </p:nvSpPr>
        <p:spPr>
          <a:xfrm>
            <a:off x="2350368" y="6040299"/>
            <a:ext cx="1185025" cy="651597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50</a:t>
            </a:r>
            <a:r>
              <a:rPr lang="en-US" dirty="0">
                <a:solidFill>
                  <a:schemeClr val="tx1"/>
                </a:solidFill>
              </a:rPr>
              <a:t> filters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 (3x3x</a:t>
            </a:r>
            <a:r>
              <a:rPr lang="en-US" dirty="0">
                <a:solidFill>
                  <a:srgbClr val="FF0000"/>
                </a:solidFill>
              </a:rPr>
              <a:t>3</a:t>
            </a:r>
            <a:r>
              <a:rPr lang="en-US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9" name="Rounded Rectangle 9">
            <a:extLst>
              <a:ext uri="{FF2B5EF4-FFF2-40B4-BE49-F238E27FC236}">
                <a16:creationId xmlns:a16="http://schemas.microsoft.com/office/drawing/2014/main" id="{442624A8-56F4-4DE9-06AD-497427503B8B}"/>
              </a:ext>
            </a:extLst>
          </p:cNvPr>
          <p:cNvSpPr>
            <a:spLocks/>
          </p:cNvSpPr>
          <p:nvPr/>
        </p:nvSpPr>
        <p:spPr>
          <a:xfrm>
            <a:off x="9556750" y="6040299"/>
            <a:ext cx="2057400" cy="651597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Output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(1000 classes)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9A89FA7-60C1-C3F5-6E69-823A4E324771}"/>
              </a:ext>
            </a:extLst>
          </p:cNvPr>
          <p:cNvSpPr txBox="1">
            <a:spLocks/>
          </p:cNvSpPr>
          <p:nvPr/>
        </p:nvSpPr>
        <p:spPr>
          <a:xfrm>
            <a:off x="9453446" y="4841329"/>
            <a:ext cx="633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Double Bracket 12">
                <a:extLst>
                  <a:ext uri="{FF2B5EF4-FFF2-40B4-BE49-F238E27FC236}">
                    <a16:creationId xmlns:a16="http://schemas.microsoft.com/office/drawing/2014/main" id="{3625F5F5-F183-6890-CD9F-6F9D121A2EFD}"/>
                  </a:ext>
                </a:extLst>
              </p:cNvPr>
              <p:cNvSpPr>
                <a:spLocks/>
              </p:cNvSpPr>
              <p:nvPr/>
            </p:nvSpPr>
            <p:spPr>
              <a:xfrm rot="16200000">
                <a:off x="9625770" y="4214350"/>
                <a:ext cx="1747560" cy="538863"/>
              </a:xfrm>
              <a:prstGeom prst="bracketPair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,…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Double Bracket 12">
                <a:extLst>
                  <a:ext uri="{FF2B5EF4-FFF2-40B4-BE49-F238E27FC236}">
                    <a16:creationId xmlns:a16="http://schemas.microsoft.com/office/drawing/2014/main" id="{3625F5F5-F183-6890-CD9F-6F9D121A2E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9625770" y="4214350"/>
                <a:ext cx="1747560" cy="538863"/>
              </a:xfrm>
              <a:prstGeom prst="bracketPair">
                <a:avLst/>
              </a:prstGeom>
              <a:blipFill>
                <a:blip r:embed="rId4"/>
                <a:stretch>
                  <a:fillRect/>
                </a:stretch>
              </a:blipFill>
              <a:ln w="28575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Rounded Rectangle 6">
            <a:extLst>
              <a:ext uri="{FF2B5EF4-FFF2-40B4-BE49-F238E27FC236}">
                <a16:creationId xmlns:a16="http://schemas.microsoft.com/office/drawing/2014/main" id="{0EE13F3E-F63B-4BB7-479E-98304CC386E5}"/>
              </a:ext>
            </a:extLst>
          </p:cNvPr>
          <p:cNvSpPr>
            <a:spLocks/>
          </p:cNvSpPr>
          <p:nvPr/>
        </p:nvSpPr>
        <p:spPr>
          <a:xfrm>
            <a:off x="4020892" y="6040299"/>
            <a:ext cx="1599754" cy="651597"/>
          </a:xfrm>
          <a:prstGeom prst="roundRect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Tensor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(128x128x</a:t>
            </a:r>
            <a:r>
              <a:rPr lang="en-US" dirty="0">
                <a:solidFill>
                  <a:srgbClr val="FF0000"/>
                </a:solidFill>
              </a:rPr>
              <a:t>50</a:t>
            </a:r>
            <a:r>
              <a:rPr lang="en-US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49" name="Arrow: Right 48">
            <a:extLst>
              <a:ext uri="{FF2B5EF4-FFF2-40B4-BE49-F238E27FC236}">
                <a16:creationId xmlns:a16="http://schemas.microsoft.com/office/drawing/2014/main" id="{A0F6D6EC-AB9F-DDB5-81AF-F12AFF5230AD}"/>
              </a:ext>
            </a:extLst>
          </p:cNvPr>
          <p:cNvSpPr/>
          <p:nvPr/>
        </p:nvSpPr>
        <p:spPr>
          <a:xfrm>
            <a:off x="1835150" y="4242560"/>
            <a:ext cx="370168" cy="3048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Arrow: Right 49">
            <a:extLst>
              <a:ext uri="{FF2B5EF4-FFF2-40B4-BE49-F238E27FC236}">
                <a16:creationId xmlns:a16="http://schemas.microsoft.com/office/drawing/2014/main" id="{9DE57393-2CD5-781A-3FB4-0B4A499689AF}"/>
              </a:ext>
            </a:extLst>
          </p:cNvPr>
          <p:cNvSpPr/>
          <p:nvPr/>
        </p:nvSpPr>
        <p:spPr>
          <a:xfrm>
            <a:off x="3465051" y="4242560"/>
            <a:ext cx="370168" cy="3048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Rounded Rectangle 8">
                <a:extLst>
                  <a:ext uri="{FF2B5EF4-FFF2-40B4-BE49-F238E27FC236}">
                    <a16:creationId xmlns:a16="http://schemas.microsoft.com/office/drawing/2014/main" id="{480F2D92-D4B6-59BF-EBCC-8ED3B539CE8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039760" y="6040298"/>
                <a:ext cx="1185025" cy="651597"/>
              </a:xfrm>
              <a:prstGeom prst="round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filters</a:t>
                </a: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 (3x3x</a:t>
                </a:r>
                <a:r>
                  <a:rPr lang="en-US" dirty="0">
                    <a:solidFill>
                      <a:srgbClr val="FF0000"/>
                    </a:solidFill>
                  </a:rPr>
                  <a:t>50</a:t>
                </a:r>
                <a:r>
                  <a:rPr lang="en-US" dirty="0">
                    <a:solidFill>
                      <a:schemeClr val="tx1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51" name="Rounded Rectangle 8">
                <a:extLst>
                  <a:ext uri="{FF2B5EF4-FFF2-40B4-BE49-F238E27FC236}">
                    <a16:creationId xmlns:a16="http://schemas.microsoft.com/office/drawing/2014/main" id="{480F2D92-D4B6-59BF-EBCC-8ED3B539CE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9760" y="6040298"/>
                <a:ext cx="1185025" cy="651597"/>
              </a:xfrm>
              <a:prstGeom prst="roundRect">
                <a:avLst/>
              </a:prstGeom>
              <a:blipFill>
                <a:blip r:embed="rId5"/>
                <a:stretch>
                  <a:fillRect t="-3738" b="-1495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TextBox 51">
            <a:extLst>
              <a:ext uri="{FF2B5EF4-FFF2-40B4-BE49-F238E27FC236}">
                <a16:creationId xmlns:a16="http://schemas.microsoft.com/office/drawing/2014/main" id="{0C75F606-F4E1-36A5-F18E-C09CFD9B5FEF}"/>
              </a:ext>
            </a:extLst>
          </p:cNvPr>
          <p:cNvSpPr txBox="1">
            <a:spLocks/>
          </p:cNvSpPr>
          <p:nvPr/>
        </p:nvSpPr>
        <p:spPr>
          <a:xfrm>
            <a:off x="6766946" y="4841329"/>
            <a:ext cx="633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…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3D0B069E-6DCB-9014-29AC-9E7232F025BA}"/>
              </a:ext>
            </a:extLst>
          </p:cNvPr>
          <p:cNvGrpSpPr/>
          <p:nvPr/>
        </p:nvGrpSpPr>
        <p:grpSpPr>
          <a:xfrm>
            <a:off x="2350368" y="3766215"/>
            <a:ext cx="907182" cy="1367879"/>
            <a:chOff x="2350368" y="3766215"/>
            <a:chExt cx="907182" cy="1367879"/>
          </a:xfrm>
        </p:grpSpPr>
        <p:sp>
          <p:nvSpPr>
            <p:cNvPr id="53" name="Cube 52">
              <a:extLst>
                <a:ext uri="{FF2B5EF4-FFF2-40B4-BE49-F238E27FC236}">
                  <a16:creationId xmlns:a16="http://schemas.microsoft.com/office/drawing/2014/main" id="{5402F4D6-E576-B926-4CA3-933B33E888D3}"/>
                </a:ext>
              </a:extLst>
            </p:cNvPr>
            <p:cNvSpPr/>
            <p:nvPr/>
          </p:nvSpPr>
          <p:spPr>
            <a:xfrm>
              <a:off x="2350368" y="3766215"/>
              <a:ext cx="297582" cy="758279"/>
            </a:xfrm>
            <a:prstGeom prst="cube">
              <a:avLst>
                <a:gd name="adj" fmla="val 78347"/>
              </a:avLst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Cube 53">
              <a:extLst>
                <a:ext uri="{FF2B5EF4-FFF2-40B4-BE49-F238E27FC236}">
                  <a16:creationId xmlns:a16="http://schemas.microsoft.com/office/drawing/2014/main" id="{83D16B39-6C72-E316-981E-B622BD61D849}"/>
                </a:ext>
              </a:extLst>
            </p:cNvPr>
            <p:cNvSpPr/>
            <p:nvPr/>
          </p:nvSpPr>
          <p:spPr>
            <a:xfrm>
              <a:off x="2502768" y="3918615"/>
              <a:ext cx="297582" cy="758279"/>
            </a:xfrm>
            <a:prstGeom prst="cube">
              <a:avLst>
                <a:gd name="adj" fmla="val 78347"/>
              </a:avLst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Cube 54">
              <a:extLst>
                <a:ext uri="{FF2B5EF4-FFF2-40B4-BE49-F238E27FC236}">
                  <a16:creationId xmlns:a16="http://schemas.microsoft.com/office/drawing/2014/main" id="{ABF16D49-A747-AD48-CA8F-0E7B7382301C}"/>
                </a:ext>
              </a:extLst>
            </p:cNvPr>
            <p:cNvSpPr/>
            <p:nvPr/>
          </p:nvSpPr>
          <p:spPr>
            <a:xfrm>
              <a:off x="2655168" y="4071015"/>
              <a:ext cx="297582" cy="758279"/>
            </a:xfrm>
            <a:prstGeom prst="cube">
              <a:avLst>
                <a:gd name="adj" fmla="val 78347"/>
              </a:avLst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Cube 55">
              <a:extLst>
                <a:ext uri="{FF2B5EF4-FFF2-40B4-BE49-F238E27FC236}">
                  <a16:creationId xmlns:a16="http://schemas.microsoft.com/office/drawing/2014/main" id="{57AB59EC-DA82-8932-691A-97054C0952FD}"/>
                </a:ext>
              </a:extLst>
            </p:cNvPr>
            <p:cNvSpPr/>
            <p:nvPr/>
          </p:nvSpPr>
          <p:spPr>
            <a:xfrm>
              <a:off x="2807568" y="4223415"/>
              <a:ext cx="297582" cy="758279"/>
            </a:xfrm>
            <a:prstGeom prst="cube">
              <a:avLst>
                <a:gd name="adj" fmla="val 78347"/>
              </a:avLst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Cube 56">
              <a:extLst>
                <a:ext uri="{FF2B5EF4-FFF2-40B4-BE49-F238E27FC236}">
                  <a16:creationId xmlns:a16="http://schemas.microsoft.com/office/drawing/2014/main" id="{83873BDE-4FC4-4F70-DE6E-D9D8A4644434}"/>
                </a:ext>
              </a:extLst>
            </p:cNvPr>
            <p:cNvSpPr/>
            <p:nvPr/>
          </p:nvSpPr>
          <p:spPr>
            <a:xfrm>
              <a:off x="2959968" y="4375815"/>
              <a:ext cx="297582" cy="758279"/>
            </a:xfrm>
            <a:prstGeom prst="cube">
              <a:avLst>
                <a:gd name="adj" fmla="val 78347"/>
              </a:avLst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081C860C-718F-2B18-97D7-6D3F30BCD656}"/>
              </a:ext>
            </a:extLst>
          </p:cNvPr>
          <p:cNvSpPr txBox="1">
            <a:spLocks/>
          </p:cNvSpPr>
          <p:nvPr/>
        </p:nvSpPr>
        <p:spPr>
          <a:xfrm>
            <a:off x="8339635" y="6181430"/>
            <a:ext cx="633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…</a:t>
            </a:r>
          </a:p>
        </p:txBody>
      </p:sp>
      <p:sp>
        <p:nvSpPr>
          <p:cNvPr id="61" name="Arrow: Right 60">
            <a:extLst>
              <a:ext uri="{FF2B5EF4-FFF2-40B4-BE49-F238E27FC236}">
                <a16:creationId xmlns:a16="http://schemas.microsoft.com/office/drawing/2014/main" id="{F68F09AB-153E-6700-30AB-BFEC9B19B980}"/>
              </a:ext>
            </a:extLst>
          </p:cNvPr>
          <p:cNvSpPr/>
          <p:nvPr/>
        </p:nvSpPr>
        <p:spPr>
          <a:xfrm>
            <a:off x="6917233" y="4242560"/>
            <a:ext cx="370168" cy="3048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Arrow: Right 61">
            <a:extLst>
              <a:ext uri="{FF2B5EF4-FFF2-40B4-BE49-F238E27FC236}">
                <a16:creationId xmlns:a16="http://schemas.microsoft.com/office/drawing/2014/main" id="{6F4498F4-E6D1-A618-A040-9FDE16BABB9E}"/>
              </a:ext>
            </a:extLst>
          </p:cNvPr>
          <p:cNvSpPr/>
          <p:nvPr/>
        </p:nvSpPr>
        <p:spPr>
          <a:xfrm>
            <a:off x="9490241" y="4242560"/>
            <a:ext cx="370168" cy="3048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82855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47422-5AA8-8B39-3609-AD4E07BB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Large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8F1A65-C1FD-B1E5-97BA-B115DD6D1B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COCO: </a:t>
            </a:r>
            <a:r>
              <a:rPr lang="en-US" dirty="0">
                <a:hlinkClick r:id="rId2"/>
              </a:rPr>
              <a:t>https://cocodataset.org/#home</a:t>
            </a:r>
            <a:r>
              <a:rPr lang="en-US" dirty="0"/>
              <a:t> (80 classes)</a:t>
            </a:r>
          </a:p>
          <a:p>
            <a:r>
              <a:rPr lang="en-US" dirty="0"/>
              <a:t>ImageNet (1000 classes with 1.3M labeled images)</a:t>
            </a:r>
          </a:p>
          <a:p>
            <a:r>
              <a:rPr lang="en-US" dirty="0"/>
              <a:t>Common Crawl (~100TB+)</a:t>
            </a:r>
          </a:p>
          <a:p>
            <a:endParaRPr lang="en-US" dirty="0"/>
          </a:p>
        </p:txBody>
      </p:sp>
      <p:pic>
        <p:nvPicPr>
          <p:cNvPr id="4" name="Picture 3" descr="ImageNet Classification with Deep Convolutional Neural Networks | June 2017  | Communications of the ACM">
            <a:extLst>
              <a:ext uri="{FF2B5EF4-FFF2-40B4-BE49-F238E27FC236}">
                <a16:creationId xmlns:a16="http://schemas.microsoft.com/office/drawing/2014/main" id="{AFD35D62-F0B1-62E2-A39C-C525F2A7F1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7450" y="3100527"/>
            <a:ext cx="3409950" cy="3409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297729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4FDACB-7A29-9C3F-E1CE-FCBF65991E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40CF177-4B57-1649-4A3C-ED745A0B9237}"/>
              </a:ext>
            </a:extLst>
          </p:cNvPr>
          <p:cNvSpPr/>
          <p:nvPr/>
        </p:nvSpPr>
        <p:spPr>
          <a:xfrm>
            <a:off x="10150136" y="2962456"/>
            <a:ext cx="763654" cy="2916233"/>
          </a:xfrm>
          <a:prstGeom prst="rect">
            <a:avLst/>
          </a:prstGeom>
          <a:solidFill>
            <a:schemeClr val="tx1">
              <a:alpha val="18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40" name="Cube 39">
            <a:extLst>
              <a:ext uri="{FF2B5EF4-FFF2-40B4-BE49-F238E27FC236}">
                <a16:creationId xmlns:a16="http://schemas.microsoft.com/office/drawing/2014/main" id="{6DDB4F79-D798-9403-84E7-85D437968538}"/>
              </a:ext>
            </a:extLst>
          </p:cNvPr>
          <p:cNvSpPr>
            <a:spLocks/>
          </p:cNvSpPr>
          <p:nvPr/>
        </p:nvSpPr>
        <p:spPr>
          <a:xfrm>
            <a:off x="3504457" y="3610001"/>
            <a:ext cx="2379791" cy="1828987"/>
          </a:xfrm>
          <a:prstGeom prst="cube">
            <a:avLst>
              <a:gd name="adj" fmla="val 36411"/>
            </a:avLst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A3163D-C4B5-F719-4DD3-237AA04B93E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851" y="2563971"/>
            <a:ext cx="1854128" cy="2793590"/>
          </a:xfrm>
          <a:prstGeom prst="rect">
            <a:avLst/>
          </a:prstGeom>
          <a:scene3d>
            <a:camera prst="orthographicFront">
              <a:rot lat="19799996" lon="3600000" rev="0"/>
            </a:camera>
            <a:lightRig rig="threePt" dir="t"/>
          </a:scene3d>
        </p:spPr>
      </p:pic>
      <p:sp>
        <p:nvSpPr>
          <p:cNvPr id="6" name="Rounded Rectangle 6">
            <a:extLst>
              <a:ext uri="{FF2B5EF4-FFF2-40B4-BE49-F238E27FC236}">
                <a16:creationId xmlns:a16="http://schemas.microsoft.com/office/drawing/2014/main" id="{2DC7DB7F-3509-0147-2C7D-A48FD3751DDB}"/>
              </a:ext>
            </a:extLst>
          </p:cNvPr>
          <p:cNvSpPr>
            <a:spLocks/>
          </p:cNvSpPr>
          <p:nvPr/>
        </p:nvSpPr>
        <p:spPr>
          <a:xfrm>
            <a:off x="588137" y="6040299"/>
            <a:ext cx="2268929" cy="385215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Input</a:t>
            </a:r>
          </a:p>
        </p:txBody>
      </p:sp>
      <p:sp>
        <p:nvSpPr>
          <p:cNvPr id="8" name="Rounded Rectangle 8">
            <a:extLst>
              <a:ext uri="{FF2B5EF4-FFF2-40B4-BE49-F238E27FC236}">
                <a16:creationId xmlns:a16="http://schemas.microsoft.com/office/drawing/2014/main" id="{DB1DDAAF-2035-9C93-AB34-DD24C11305B7}"/>
              </a:ext>
            </a:extLst>
          </p:cNvPr>
          <p:cNvSpPr>
            <a:spLocks/>
          </p:cNvSpPr>
          <p:nvPr/>
        </p:nvSpPr>
        <p:spPr>
          <a:xfrm>
            <a:off x="4804583" y="6040299"/>
            <a:ext cx="2268929" cy="385215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Convolution layer</a:t>
            </a:r>
          </a:p>
        </p:txBody>
      </p:sp>
      <p:sp>
        <p:nvSpPr>
          <p:cNvPr id="9" name="Rounded Rectangle 9">
            <a:extLst>
              <a:ext uri="{FF2B5EF4-FFF2-40B4-BE49-F238E27FC236}">
                <a16:creationId xmlns:a16="http://schemas.microsoft.com/office/drawing/2014/main" id="{320B02D7-FF88-3616-2E5E-187CAB163E02}"/>
              </a:ext>
            </a:extLst>
          </p:cNvPr>
          <p:cNvSpPr>
            <a:spLocks/>
          </p:cNvSpPr>
          <p:nvPr/>
        </p:nvSpPr>
        <p:spPr>
          <a:xfrm>
            <a:off x="8743944" y="6040299"/>
            <a:ext cx="2268929" cy="385215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Output (80)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9015B8-CB1D-EBE5-5D11-A66BC7C28F15}"/>
              </a:ext>
            </a:extLst>
          </p:cNvPr>
          <p:cNvSpPr txBox="1">
            <a:spLocks/>
          </p:cNvSpPr>
          <p:nvPr/>
        </p:nvSpPr>
        <p:spPr>
          <a:xfrm>
            <a:off x="2593078" y="5069953"/>
            <a:ext cx="532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A09103-9F81-8083-C735-03497EA1CE87}"/>
              </a:ext>
            </a:extLst>
          </p:cNvPr>
          <p:cNvSpPr txBox="1">
            <a:spLocks/>
          </p:cNvSpPr>
          <p:nvPr/>
        </p:nvSpPr>
        <p:spPr>
          <a:xfrm>
            <a:off x="9453446" y="4841329"/>
            <a:ext cx="633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Double Bracket 12">
                <a:extLst>
                  <a:ext uri="{FF2B5EF4-FFF2-40B4-BE49-F238E27FC236}">
                    <a16:creationId xmlns:a16="http://schemas.microsoft.com/office/drawing/2014/main" id="{E5DA3F0E-1221-8EFC-A37B-9121BC03A21A}"/>
                  </a:ext>
                </a:extLst>
              </p:cNvPr>
              <p:cNvSpPr>
                <a:spLocks/>
              </p:cNvSpPr>
              <p:nvPr/>
            </p:nvSpPr>
            <p:spPr>
              <a:xfrm rot="16200000">
                <a:off x="9625770" y="4214350"/>
                <a:ext cx="1747560" cy="538863"/>
              </a:xfrm>
              <a:prstGeom prst="bracketPair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,…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Double Bracket 12">
                <a:extLst>
                  <a:ext uri="{FF2B5EF4-FFF2-40B4-BE49-F238E27FC236}">
                    <a16:creationId xmlns:a16="http://schemas.microsoft.com/office/drawing/2014/main" id="{E5DA3F0E-1221-8EFC-A37B-9121BC03A2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9625770" y="4214350"/>
                <a:ext cx="1747560" cy="538863"/>
              </a:xfrm>
              <a:prstGeom prst="bracketPair">
                <a:avLst/>
              </a:prstGeom>
              <a:blipFill>
                <a:blip r:embed="rId3"/>
                <a:stretch>
                  <a:fillRect/>
                </a:stretch>
              </a:blipFill>
              <a:ln w="28575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Cube 14">
            <a:extLst>
              <a:ext uri="{FF2B5EF4-FFF2-40B4-BE49-F238E27FC236}">
                <a16:creationId xmlns:a16="http://schemas.microsoft.com/office/drawing/2014/main" id="{16FA96CA-694E-E815-91D8-9DAD1E500AA0}"/>
              </a:ext>
            </a:extLst>
          </p:cNvPr>
          <p:cNvSpPr>
            <a:spLocks/>
          </p:cNvSpPr>
          <p:nvPr/>
        </p:nvSpPr>
        <p:spPr>
          <a:xfrm>
            <a:off x="7051528" y="3610001"/>
            <a:ext cx="1637108" cy="1828987"/>
          </a:xfrm>
          <a:prstGeom prst="cube">
            <a:avLst>
              <a:gd name="adj" fmla="val 36411"/>
            </a:avLst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38A35BB7-0CB1-4E67-6080-BAA9B1681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Transfer learning </a:t>
            </a:r>
          </a:p>
        </p:txBody>
      </p:sp>
      <p:pic>
        <p:nvPicPr>
          <p:cNvPr id="14" name="Graphic 220" descr="Scissors">
            <a:extLst>
              <a:ext uri="{FF2B5EF4-FFF2-40B4-BE49-F238E27FC236}">
                <a16:creationId xmlns:a16="http://schemas.microsoft.com/office/drawing/2014/main" id="{279E01DE-8FDE-452B-69D0-C37D35E064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V="1">
            <a:off x="8962531" y="3987457"/>
            <a:ext cx="1531715" cy="153171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4A2E48C-F209-7276-5FC7-9844F9EE3266}"/>
              </a:ext>
            </a:extLst>
          </p:cNvPr>
          <p:cNvSpPr txBox="1">
            <a:spLocks/>
          </p:cNvSpPr>
          <p:nvPr/>
        </p:nvSpPr>
        <p:spPr>
          <a:xfrm>
            <a:off x="6256367" y="5069953"/>
            <a:ext cx="532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03122396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045112-BF3D-A287-5851-A5AF6C1D10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90098B6-94AF-4DE5-172C-03985E044369}"/>
              </a:ext>
            </a:extLst>
          </p:cNvPr>
          <p:cNvSpPr/>
          <p:nvPr/>
        </p:nvSpPr>
        <p:spPr>
          <a:xfrm>
            <a:off x="10150136" y="2962456"/>
            <a:ext cx="763654" cy="2916233"/>
          </a:xfrm>
          <a:prstGeom prst="rect">
            <a:avLst/>
          </a:prstGeom>
          <a:solidFill>
            <a:schemeClr val="tx1">
              <a:alpha val="18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40" name="Cube 39">
            <a:extLst>
              <a:ext uri="{FF2B5EF4-FFF2-40B4-BE49-F238E27FC236}">
                <a16:creationId xmlns:a16="http://schemas.microsoft.com/office/drawing/2014/main" id="{652A7F16-16D5-627C-2D34-E4E210A5BE3A}"/>
              </a:ext>
            </a:extLst>
          </p:cNvPr>
          <p:cNvSpPr>
            <a:spLocks/>
          </p:cNvSpPr>
          <p:nvPr/>
        </p:nvSpPr>
        <p:spPr>
          <a:xfrm>
            <a:off x="3504457" y="3610001"/>
            <a:ext cx="2379791" cy="1828987"/>
          </a:xfrm>
          <a:prstGeom prst="cube">
            <a:avLst>
              <a:gd name="adj" fmla="val 36411"/>
            </a:avLst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BC203E-5AF6-3D86-17F6-1F42E9AAD5F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851" y="2563971"/>
            <a:ext cx="1854128" cy="2793590"/>
          </a:xfrm>
          <a:prstGeom prst="rect">
            <a:avLst/>
          </a:prstGeom>
          <a:scene3d>
            <a:camera prst="orthographicFront">
              <a:rot lat="19799996" lon="3600000" rev="0"/>
            </a:camera>
            <a:lightRig rig="threePt" dir="t"/>
          </a:scene3d>
        </p:spPr>
      </p:pic>
      <p:sp>
        <p:nvSpPr>
          <p:cNvPr id="6" name="Rounded Rectangle 6">
            <a:extLst>
              <a:ext uri="{FF2B5EF4-FFF2-40B4-BE49-F238E27FC236}">
                <a16:creationId xmlns:a16="http://schemas.microsoft.com/office/drawing/2014/main" id="{0DD3A871-802F-97B9-6F8F-7CEA0C7BFB1C}"/>
              </a:ext>
            </a:extLst>
          </p:cNvPr>
          <p:cNvSpPr>
            <a:spLocks/>
          </p:cNvSpPr>
          <p:nvPr/>
        </p:nvSpPr>
        <p:spPr>
          <a:xfrm>
            <a:off x="588137" y="6040299"/>
            <a:ext cx="2268929" cy="385215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Input</a:t>
            </a:r>
          </a:p>
        </p:txBody>
      </p:sp>
      <p:sp>
        <p:nvSpPr>
          <p:cNvPr id="8" name="Rounded Rectangle 8">
            <a:extLst>
              <a:ext uri="{FF2B5EF4-FFF2-40B4-BE49-F238E27FC236}">
                <a16:creationId xmlns:a16="http://schemas.microsoft.com/office/drawing/2014/main" id="{3AADBBAF-5B01-7358-E56C-C9529891C0FA}"/>
              </a:ext>
            </a:extLst>
          </p:cNvPr>
          <p:cNvSpPr>
            <a:spLocks/>
          </p:cNvSpPr>
          <p:nvPr/>
        </p:nvSpPr>
        <p:spPr>
          <a:xfrm>
            <a:off x="4804583" y="6040299"/>
            <a:ext cx="2268929" cy="385215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Convolution layer</a:t>
            </a:r>
          </a:p>
        </p:txBody>
      </p:sp>
      <p:sp>
        <p:nvSpPr>
          <p:cNvPr id="9" name="Rounded Rectangle 9">
            <a:extLst>
              <a:ext uri="{FF2B5EF4-FFF2-40B4-BE49-F238E27FC236}">
                <a16:creationId xmlns:a16="http://schemas.microsoft.com/office/drawing/2014/main" id="{79C90B99-0F32-CEF7-7CAF-F828403B447C}"/>
              </a:ext>
            </a:extLst>
          </p:cNvPr>
          <p:cNvSpPr>
            <a:spLocks/>
          </p:cNvSpPr>
          <p:nvPr/>
        </p:nvSpPr>
        <p:spPr>
          <a:xfrm>
            <a:off x="8743944" y="6040299"/>
            <a:ext cx="2268929" cy="385215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Output (24)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77CF8C6-01F5-7D19-E19B-93303E51B0E7}"/>
              </a:ext>
            </a:extLst>
          </p:cNvPr>
          <p:cNvSpPr txBox="1">
            <a:spLocks/>
          </p:cNvSpPr>
          <p:nvPr/>
        </p:nvSpPr>
        <p:spPr>
          <a:xfrm>
            <a:off x="2593078" y="5069953"/>
            <a:ext cx="532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99FFF3B-D70F-7F09-B93C-F75FB1FC72EE}"/>
              </a:ext>
            </a:extLst>
          </p:cNvPr>
          <p:cNvSpPr txBox="1">
            <a:spLocks/>
          </p:cNvSpPr>
          <p:nvPr/>
        </p:nvSpPr>
        <p:spPr>
          <a:xfrm>
            <a:off x="9453446" y="4841329"/>
            <a:ext cx="633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Double Bracket 12">
                <a:extLst>
                  <a:ext uri="{FF2B5EF4-FFF2-40B4-BE49-F238E27FC236}">
                    <a16:creationId xmlns:a16="http://schemas.microsoft.com/office/drawing/2014/main" id="{BFD29C74-4A65-867E-457E-291E65D2BBA8}"/>
                  </a:ext>
                </a:extLst>
              </p:cNvPr>
              <p:cNvSpPr>
                <a:spLocks/>
              </p:cNvSpPr>
              <p:nvPr/>
            </p:nvSpPr>
            <p:spPr>
              <a:xfrm rot="16200000">
                <a:off x="9625770" y="4214350"/>
                <a:ext cx="1747560" cy="538863"/>
              </a:xfrm>
              <a:prstGeom prst="bracketPair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Double Bracket 12">
                <a:extLst>
                  <a:ext uri="{FF2B5EF4-FFF2-40B4-BE49-F238E27FC236}">
                    <a16:creationId xmlns:a16="http://schemas.microsoft.com/office/drawing/2014/main" id="{BFD29C74-4A65-867E-457E-291E65D2BB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9625770" y="4214350"/>
                <a:ext cx="1747560" cy="538863"/>
              </a:xfrm>
              <a:prstGeom prst="bracketPair">
                <a:avLst/>
              </a:prstGeom>
              <a:blipFill>
                <a:blip r:embed="rId3"/>
                <a:stretch>
                  <a:fillRect/>
                </a:stretch>
              </a:blipFill>
              <a:ln w="28575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Cube 14">
            <a:extLst>
              <a:ext uri="{FF2B5EF4-FFF2-40B4-BE49-F238E27FC236}">
                <a16:creationId xmlns:a16="http://schemas.microsoft.com/office/drawing/2014/main" id="{53F7660B-218C-14B4-23C5-C933CE3FE9AF}"/>
              </a:ext>
            </a:extLst>
          </p:cNvPr>
          <p:cNvSpPr>
            <a:spLocks/>
          </p:cNvSpPr>
          <p:nvPr/>
        </p:nvSpPr>
        <p:spPr>
          <a:xfrm>
            <a:off x="7051528" y="3610001"/>
            <a:ext cx="1637108" cy="1828987"/>
          </a:xfrm>
          <a:prstGeom prst="cube">
            <a:avLst>
              <a:gd name="adj" fmla="val 36411"/>
            </a:avLst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4309070A-2842-9B6E-8986-CC2D722BF6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Transfer learning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851C346-0B07-D5B8-EED4-7F3CD8636950}"/>
              </a:ext>
            </a:extLst>
          </p:cNvPr>
          <p:cNvSpPr txBox="1">
            <a:spLocks/>
          </p:cNvSpPr>
          <p:nvPr/>
        </p:nvSpPr>
        <p:spPr>
          <a:xfrm>
            <a:off x="6256367" y="5069953"/>
            <a:ext cx="532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59277472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C255AB46-10D9-5616-C667-449311D5E3E0}"/>
              </a:ext>
            </a:extLst>
          </p:cNvPr>
          <p:cNvGrpSpPr/>
          <p:nvPr/>
        </p:nvGrpSpPr>
        <p:grpSpPr>
          <a:xfrm>
            <a:off x="3504457" y="3610001"/>
            <a:ext cx="2379791" cy="1828987"/>
            <a:chOff x="5654506" y="3610001"/>
            <a:chExt cx="2379791" cy="1828987"/>
          </a:xfrm>
        </p:grpSpPr>
        <p:sp>
          <p:nvSpPr>
            <p:cNvPr id="40" name="Cube 39">
              <a:extLst>
                <a:ext uri="{FF2B5EF4-FFF2-40B4-BE49-F238E27FC236}">
                  <a16:creationId xmlns:a16="http://schemas.microsoft.com/office/drawing/2014/main" id="{458EC563-C094-643B-9141-E3D804D326E7}"/>
                </a:ext>
              </a:extLst>
            </p:cNvPr>
            <p:cNvSpPr>
              <a:spLocks/>
            </p:cNvSpPr>
            <p:nvPr/>
          </p:nvSpPr>
          <p:spPr>
            <a:xfrm>
              <a:off x="5654506" y="3610001"/>
              <a:ext cx="2379791" cy="1828987"/>
            </a:xfrm>
            <a:prstGeom prst="cube">
              <a:avLst>
                <a:gd name="adj" fmla="val 36411"/>
              </a:avLst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Cube 40">
              <a:extLst>
                <a:ext uri="{FF2B5EF4-FFF2-40B4-BE49-F238E27FC236}">
                  <a16:creationId xmlns:a16="http://schemas.microsoft.com/office/drawing/2014/main" id="{19AE3F02-A387-63D3-75D2-CFD4B3D0BAA1}"/>
                </a:ext>
              </a:extLst>
            </p:cNvPr>
            <p:cNvSpPr>
              <a:spLocks/>
            </p:cNvSpPr>
            <p:nvPr/>
          </p:nvSpPr>
          <p:spPr>
            <a:xfrm>
              <a:off x="7629660" y="4253440"/>
              <a:ext cx="384312" cy="923369"/>
            </a:xfrm>
            <a:prstGeom prst="cube">
              <a:avLst>
                <a:gd name="adj" fmla="val 100000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BDD1C7E-87E4-4D99-8B52-8B0284009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Resnet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0408B0-F3E8-0BFB-2F2D-62ED9F9985A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8210" y="2563971"/>
            <a:ext cx="1854128" cy="2793590"/>
          </a:xfrm>
          <a:prstGeom prst="rect">
            <a:avLst/>
          </a:prstGeom>
          <a:scene3d>
            <a:camera prst="orthographicFront">
              <a:rot lat="19799996" lon="3600000" rev="0"/>
            </a:camera>
            <a:lightRig rig="threePt" dir="t"/>
          </a:scene3d>
        </p:spPr>
      </p:pic>
      <p:sp>
        <p:nvSpPr>
          <p:cNvPr id="6" name="Rounded Rectangle 6">
            <a:extLst>
              <a:ext uri="{FF2B5EF4-FFF2-40B4-BE49-F238E27FC236}">
                <a16:creationId xmlns:a16="http://schemas.microsoft.com/office/drawing/2014/main" id="{B037EC9B-2F28-42C9-398A-121530BF6E4F}"/>
              </a:ext>
            </a:extLst>
          </p:cNvPr>
          <p:cNvSpPr>
            <a:spLocks/>
          </p:cNvSpPr>
          <p:nvPr/>
        </p:nvSpPr>
        <p:spPr>
          <a:xfrm>
            <a:off x="1035496" y="6040299"/>
            <a:ext cx="2268929" cy="385215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Input</a:t>
            </a:r>
          </a:p>
        </p:txBody>
      </p:sp>
      <p:sp>
        <p:nvSpPr>
          <p:cNvPr id="8" name="Rounded Rectangle 8">
            <a:extLst>
              <a:ext uri="{FF2B5EF4-FFF2-40B4-BE49-F238E27FC236}">
                <a16:creationId xmlns:a16="http://schemas.microsoft.com/office/drawing/2014/main" id="{0E8F1466-B33B-077D-09A7-29F8B9076C84}"/>
              </a:ext>
            </a:extLst>
          </p:cNvPr>
          <p:cNvSpPr>
            <a:spLocks/>
          </p:cNvSpPr>
          <p:nvPr/>
        </p:nvSpPr>
        <p:spPr>
          <a:xfrm>
            <a:off x="4804583" y="6040299"/>
            <a:ext cx="2268929" cy="385215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Residual block</a:t>
            </a:r>
          </a:p>
        </p:txBody>
      </p:sp>
      <p:sp>
        <p:nvSpPr>
          <p:cNvPr id="9" name="Rounded Rectangle 9">
            <a:extLst>
              <a:ext uri="{FF2B5EF4-FFF2-40B4-BE49-F238E27FC236}">
                <a16:creationId xmlns:a16="http://schemas.microsoft.com/office/drawing/2014/main" id="{442624A8-56F4-4DE9-06AD-497427503B8B}"/>
              </a:ext>
            </a:extLst>
          </p:cNvPr>
          <p:cNvSpPr>
            <a:spLocks/>
          </p:cNvSpPr>
          <p:nvPr/>
        </p:nvSpPr>
        <p:spPr>
          <a:xfrm>
            <a:off x="8743944" y="6040299"/>
            <a:ext cx="2268929" cy="385215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Output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7D918CA-70C4-D8E1-D8C8-6081E1609D5C}"/>
              </a:ext>
            </a:extLst>
          </p:cNvPr>
          <p:cNvCxnSpPr>
            <a:cxnSpLocks/>
            <a:endCxn id="24" idx="0"/>
          </p:cNvCxnSpPr>
          <p:nvPr/>
        </p:nvCxnSpPr>
        <p:spPr>
          <a:xfrm>
            <a:off x="5839541" y="4253440"/>
            <a:ext cx="2828771" cy="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195BCFB-4750-EA67-99E8-5B9A3BA38254}"/>
              </a:ext>
            </a:extLst>
          </p:cNvPr>
          <p:cNvCxnSpPr>
            <a:cxnSpLocks/>
          </p:cNvCxnSpPr>
          <p:nvPr/>
        </p:nvCxnSpPr>
        <p:spPr>
          <a:xfrm>
            <a:off x="5846933" y="4818407"/>
            <a:ext cx="2841703" cy="16551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97D337D-8462-44AF-FF62-DA3E2FC7921E}"/>
              </a:ext>
            </a:extLst>
          </p:cNvPr>
          <p:cNvCxnSpPr>
            <a:cxnSpLocks/>
          </p:cNvCxnSpPr>
          <p:nvPr/>
        </p:nvCxnSpPr>
        <p:spPr>
          <a:xfrm flipV="1">
            <a:off x="5492183" y="5152184"/>
            <a:ext cx="2791816" cy="16888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473FEE5B-E179-6C3C-45D0-ECD7E1CF25F8}"/>
              </a:ext>
            </a:extLst>
          </p:cNvPr>
          <p:cNvCxnSpPr>
            <a:cxnSpLocks/>
            <a:endCxn id="24" idx="1"/>
          </p:cNvCxnSpPr>
          <p:nvPr/>
        </p:nvCxnSpPr>
        <p:spPr>
          <a:xfrm flipV="1">
            <a:off x="5492183" y="4579149"/>
            <a:ext cx="2791816" cy="33312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591F70B-7944-F028-12D9-69E04A2B2569}"/>
              </a:ext>
            </a:extLst>
          </p:cNvPr>
          <p:cNvSpPr txBox="1">
            <a:spLocks/>
          </p:cNvSpPr>
          <p:nvPr/>
        </p:nvSpPr>
        <p:spPr>
          <a:xfrm>
            <a:off x="2593078" y="5069953"/>
            <a:ext cx="532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9A89FA7-60C1-C3F5-6E69-823A4E324771}"/>
              </a:ext>
            </a:extLst>
          </p:cNvPr>
          <p:cNvSpPr txBox="1">
            <a:spLocks/>
          </p:cNvSpPr>
          <p:nvPr/>
        </p:nvSpPr>
        <p:spPr>
          <a:xfrm>
            <a:off x="9453446" y="4841329"/>
            <a:ext cx="633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…</a:t>
            </a:r>
          </a:p>
        </p:txBody>
      </p:sp>
      <p:sp>
        <p:nvSpPr>
          <p:cNvPr id="13" name="Double Bracket 12">
            <a:extLst>
              <a:ext uri="{FF2B5EF4-FFF2-40B4-BE49-F238E27FC236}">
                <a16:creationId xmlns:a16="http://schemas.microsoft.com/office/drawing/2014/main" id="{3625F5F5-F183-6890-CD9F-6F9D121A2EFD}"/>
              </a:ext>
            </a:extLst>
          </p:cNvPr>
          <p:cNvSpPr>
            <a:spLocks/>
          </p:cNvSpPr>
          <p:nvPr/>
        </p:nvSpPr>
        <p:spPr>
          <a:xfrm rot="16200000">
            <a:off x="9625770" y="4214350"/>
            <a:ext cx="1747560" cy="538863"/>
          </a:xfrm>
          <a:prstGeom prst="bracketPair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/>
              <a:t>y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D3C5949-87F2-6D78-D963-247A6D102B95}"/>
              </a:ext>
            </a:extLst>
          </p:cNvPr>
          <p:cNvSpPr/>
          <p:nvPr/>
        </p:nvSpPr>
        <p:spPr>
          <a:xfrm>
            <a:off x="10150136" y="2962456"/>
            <a:ext cx="763654" cy="2916233"/>
          </a:xfrm>
          <a:prstGeom prst="rect">
            <a:avLst/>
          </a:prstGeom>
          <a:solidFill>
            <a:schemeClr val="tx1">
              <a:alpha val="18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066A5AE6-670C-BF19-B3B0-7CF95AA5459C}"/>
              </a:ext>
            </a:extLst>
          </p:cNvPr>
          <p:cNvGrpSpPr/>
          <p:nvPr/>
        </p:nvGrpSpPr>
        <p:grpSpPr>
          <a:xfrm>
            <a:off x="6308845" y="3610001"/>
            <a:ext cx="2379791" cy="1828987"/>
            <a:chOff x="5654506" y="3610001"/>
            <a:chExt cx="2379791" cy="1828987"/>
          </a:xfrm>
        </p:grpSpPr>
        <p:sp>
          <p:nvSpPr>
            <p:cNvPr id="15" name="Cube 14">
              <a:extLst>
                <a:ext uri="{FF2B5EF4-FFF2-40B4-BE49-F238E27FC236}">
                  <a16:creationId xmlns:a16="http://schemas.microsoft.com/office/drawing/2014/main" id="{E6A4D6F4-DD11-7A01-7050-879586E962EF}"/>
                </a:ext>
              </a:extLst>
            </p:cNvPr>
            <p:cNvSpPr>
              <a:spLocks/>
            </p:cNvSpPr>
            <p:nvPr/>
          </p:nvSpPr>
          <p:spPr>
            <a:xfrm>
              <a:off x="5654506" y="3610001"/>
              <a:ext cx="2379791" cy="1828987"/>
            </a:xfrm>
            <a:prstGeom prst="cube">
              <a:avLst>
                <a:gd name="adj" fmla="val 36411"/>
              </a:avLst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Cube 23">
              <a:extLst>
                <a:ext uri="{FF2B5EF4-FFF2-40B4-BE49-F238E27FC236}">
                  <a16:creationId xmlns:a16="http://schemas.microsoft.com/office/drawing/2014/main" id="{1B11E29F-254D-D226-F2CA-94D9921F8A49}"/>
                </a:ext>
              </a:extLst>
            </p:cNvPr>
            <p:cNvSpPr>
              <a:spLocks/>
            </p:cNvSpPr>
            <p:nvPr/>
          </p:nvSpPr>
          <p:spPr>
            <a:xfrm>
              <a:off x="7629660" y="4253440"/>
              <a:ext cx="384312" cy="923369"/>
            </a:xfrm>
            <a:prstGeom prst="cube">
              <a:avLst>
                <a:gd name="adj" fmla="val 100000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43" name="Arrow: Curved Down 42">
            <a:extLst>
              <a:ext uri="{FF2B5EF4-FFF2-40B4-BE49-F238E27FC236}">
                <a16:creationId xmlns:a16="http://schemas.microsoft.com/office/drawing/2014/main" id="{9B44D4B6-A32B-8198-57D2-6B80DA0236CB}"/>
              </a:ext>
            </a:extLst>
          </p:cNvPr>
          <p:cNvSpPr/>
          <p:nvPr/>
        </p:nvSpPr>
        <p:spPr>
          <a:xfrm>
            <a:off x="4930689" y="2779010"/>
            <a:ext cx="2605610" cy="1159729"/>
          </a:xfrm>
          <a:prstGeom prst="curved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4" name="Cross 43">
            <a:extLst>
              <a:ext uri="{FF2B5EF4-FFF2-40B4-BE49-F238E27FC236}">
                <a16:creationId xmlns:a16="http://schemas.microsoft.com/office/drawing/2014/main" id="{CBF1B6D1-88DF-4B1E-1607-94FE58E9E883}"/>
              </a:ext>
            </a:extLst>
          </p:cNvPr>
          <p:cNvSpPr/>
          <p:nvPr/>
        </p:nvSpPr>
        <p:spPr>
          <a:xfrm>
            <a:off x="5964230" y="3057320"/>
            <a:ext cx="371678" cy="371678"/>
          </a:xfrm>
          <a:prstGeom prst="pl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8643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CAED7AC-D9B7-500F-0D88-A4C452F6DA49}"/>
              </a:ext>
            </a:extLst>
          </p:cNvPr>
          <p:cNvGrpSpPr/>
          <p:nvPr/>
        </p:nvGrpSpPr>
        <p:grpSpPr>
          <a:xfrm>
            <a:off x="1613778" y="1753644"/>
            <a:ext cx="3551378" cy="4625878"/>
            <a:chOff x="4781202" y="311571"/>
            <a:chExt cx="4793116" cy="6243315"/>
          </a:xfrm>
        </p:grpSpPr>
        <p:grpSp>
          <p:nvGrpSpPr>
            <p:cNvPr id="3" name="Google Shape;534;p6">
              <a:extLst>
                <a:ext uri="{FF2B5EF4-FFF2-40B4-BE49-F238E27FC236}">
                  <a16:creationId xmlns:a16="http://schemas.microsoft.com/office/drawing/2014/main" id="{F04861FC-3922-E465-C00C-A75ADF2F76E8}"/>
                </a:ext>
              </a:extLst>
            </p:cNvPr>
            <p:cNvGrpSpPr/>
            <p:nvPr/>
          </p:nvGrpSpPr>
          <p:grpSpPr>
            <a:xfrm>
              <a:off x="4781202" y="311571"/>
              <a:ext cx="4793116" cy="6243315"/>
              <a:chOff x="2828000" y="1793338"/>
              <a:chExt cx="5374144" cy="7000139"/>
            </a:xfrm>
          </p:grpSpPr>
          <p:sp>
            <p:nvSpPr>
              <p:cNvPr id="9" name="Google Shape;535;p6">
                <a:extLst>
                  <a:ext uri="{FF2B5EF4-FFF2-40B4-BE49-F238E27FC236}">
                    <a16:creationId xmlns:a16="http://schemas.microsoft.com/office/drawing/2014/main" id="{3578FFB8-93CF-1486-ADF3-A3D9FEE8F920}"/>
                  </a:ext>
                </a:extLst>
              </p:cNvPr>
              <p:cNvSpPr/>
              <p:nvPr/>
            </p:nvSpPr>
            <p:spPr>
              <a:xfrm>
                <a:off x="2828000" y="3219689"/>
                <a:ext cx="1046633" cy="1080291"/>
              </a:xfrm>
              <a:prstGeom prst="flowChartConnector">
                <a:avLst/>
              </a:prstGeom>
              <a:solidFill>
                <a:schemeClr val="accent6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b="0" i="0" u="none" strike="noStrike" cap="none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x</a:t>
                </a:r>
                <a:r>
                  <a:rPr lang="en-US" b="0" i="0" u="none" strike="noStrike" cap="none" baseline="-25000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1</a:t>
                </a:r>
                <a:endParaRPr b="0" i="0" u="none" strike="noStrike" cap="none" baseline="-25000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" name="Google Shape;536;p6">
                <a:extLst>
                  <a:ext uri="{FF2B5EF4-FFF2-40B4-BE49-F238E27FC236}">
                    <a16:creationId xmlns:a16="http://schemas.microsoft.com/office/drawing/2014/main" id="{499407B7-AF71-3414-78C1-525D8608A873}"/>
                  </a:ext>
                </a:extLst>
              </p:cNvPr>
              <p:cNvSpPr/>
              <p:nvPr/>
            </p:nvSpPr>
            <p:spPr>
              <a:xfrm>
                <a:off x="2828000" y="4725399"/>
                <a:ext cx="1046633" cy="1080291"/>
              </a:xfrm>
              <a:prstGeom prst="flowChartConnector">
                <a:avLst/>
              </a:prstGeom>
              <a:solidFill>
                <a:schemeClr val="accent6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b="0" i="0" u="none" strike="noStrike" cap="none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x</a:t>
                </a:r>
                <a:r>
                  <a:rPr lang="en-US" b="0" i="0" u="none" strike="noStrike" cap="none" baseline="-25000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2</a:t>
                </a:r>
                <a:endParaRPr b="0" i="0" u="none" strike="noStrike" cap="none" baseline="-25000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" name="Google Shape;537;p6">
                <a:extLst>
                  <a:ext uri="{FF2B5EF4-FFF2-40B4-BE49-F238E27FC236}">
                    <a16:creationId xmlns:a16="http://schemas.microsoft.com/office/drawing/2014/main" id="{25023EFD-0CAB-9EEA-E1FA-BC8F38881BE7}"/>
                  </a:ext>
                </a:extLst>
              </p:cNvPr>
              <p:cNvSpPr/>
              <p:nvPr/>
            </p:nvSpPr>
            <p:spPr>
              <a:xfrm>
                <a:off x="2828000" y="6209029"/>
                <a:ext cx="1046633" cy="1080291"/>
              </a:xfrm>
              <a:prstGeom prst="flowChartConnector">
                <a:avLst/>
              </a:prstGeom>
              <a:solidFill>
                <a:schemeClr val="accent6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i="0" u="none" strike="noStrike" cap="none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3" name="Google Shape;539;p6">
                <a:extLst>
                  <a:ext uri="{FF2B5EF4-FFF2-40B4-BE49-F238E27FC236}">
                    <a16:creationId xmlns:a16="http://schemas.microsoft.com/office/drawing/2014/main" id="{CE3E4F55-CF90-3EC1-C96B-E6412B9F073D}"/>
                  </a:ext>
                </a:extLst>
              </p:cNvPr>
              <p:cNvCxnSpPr>
                <a:stCxn id="9" idx="6"/>
                <a:endCxn id="27" idx="2"/>
              </p:cNvCxnSpPr>
              <p:nvPr/>
            </p:nvCxnSpPr>
            <p:spPr>
              <a:xfrm>
                <a:off x="3874633" y="3759835"/>
                <a:ext cx="1117200" cy="60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4" name="Google Shape;541;p6">
                <a:extLst>
                  <a:ext uri="{FF2B5EF4-FFF2-40B4-BE49-F238E27FC236}">
                    <a16:creationId xmlns:a16="http://schemas.microsoft.com/office/drawing/2014/main" id="{57A5CDA5-6E88-15E1-1DF3-CBB51486DAD2}"/>
                  </a:ext>
                </a:extLst>
              </p:cNvPr>
              <p:cNvCxnSpPr>
                <a:stCxn id="10" idx="6"/>
                <a:endCxn id="28" idx="2"/>
              </p:cNvCxnSpPr>
              <p:nvPr/>
            </p:nvCxnSpPr>
            <p:spPr>
              <a:xfrm rot="10800000" flipH="1">
                <a:off x="3874633" y="5222645"/>
                <a:ext cx="1117200" cy="429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5" name="Google Shape;543;p6">
                <a:extLst>
                  <a:ext uri="{FF2B5EF4-FFF2-40B4-BE49-F238E27FC236}">
                    <a16:creationId xmlns:a16="http://schemas.microsoft.com/office/drawing/2014/main" id="{C0840875-9CA9-6C81-8129-1286AC96E0E3}"/>
                  </a:ext>
                </a:extLst>
              </p:cNvPr>
              <p:cNvCxnSpPr>
                <a:stCxn id="11" idx="6"/>
                <a:endCxn id="29" idx="2"/>
              </p:cNvCxnSpPr>
              <p:nvPr/>
            </p:nvCxnSpPr>
            <p:spPr>
              <a:xfrm>
                <a:off x="3874633" y="6749174"/>
                <a:ext cx="11172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6" name="Google Shape;545;p6">
                <a:extLst>
                  <a:ext uri="{FF2B5EF4-FFF2-40B4-BE49-F238E27FC236}">
                    <a16:creationId xmlns:a16="http://schemas.microsoft.com/office/drawing/2014/main" id="{D78553AB-6831-565A-33EF-D76CAF6E0EE1}"/>
                  </a:ext>
                </a:extLst>
              </p:cNvPr>
              <p:cNvCxnSpPr>
                <a:stCxn id="9" idx="6"/>
                <a:endCxn id="50" idx="2"/>
              </p:cNvCxnSpPr>
              <p:nvPr/>
            </p:nvCxnSpPr>
            <p:spPr>
              <a:xfrm rot="10800000" flipH="1">
                <a:off x="3874633" y="2333335"/>
                <a:ext cx="1117200" cy="1426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7" name="Google Shape;547;p6">
                <a:extLst>
                  <a:ext uri="{FF2B5EF4-FFF2-40B4-BE49-F238E27FC236}">
                    <a16:creationId xmlns:a16="http://schemas.microsoft.com/office/drawing/2014/main" id="{A7ECC9D5-2E8D-DF50-8696-07C2124A87FE}"/>
                  </a:ext>
                </a:extLst>
              </p:cNvPr>
              <p:cNvCxnSpPr>
                <a:stCxn id="9" idx="6"/>
                <a:endCxn id="28" idx="2"/>
              </p:cNvCxnSpPr>
              <p:nvPr/>
            </p:nvCxnSpPr>
            <p:spPr>
              <a:xfrm>
                <a:off x="3874633" y="3759835"/>
                <a:ext cx="1117200" cy="14628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8" name="Google Shape;548;p6">
                <a:extLst>
                  <a:ext uri="{FF2B5EF4-FFF2-40B4-BE49-F238E27FC236}">
                    <a16:creationId xmlns:a16="http://schemas.microsoft.com/office/drawing/2014/main" id="{BDFD8AE1-AA73-A81F-B760-99C8F1B0BB4C}"/>
                  </a:ext>
                </a:extLst>
              </p:cNvPr>
              <p:cNvCxnSpPr>
                <a:stCxn id="9" idx="6"/>
                <a:endCxn id="51" idx="2"/>
              </p:cNvCxnSpPr>
              <p:nvPr/>
            </p:nvCxnSpPr>
            <p:spPr>
              <a:xfrm>
                <a:off x="3874633" y="3759835"/>
                <a:ext cx="1117200" cy="4484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9" name="Google Shape;550;p6">
                <a:extLst>
                  <a:ext uri="{FF2B5EF4-FFF2-40B4-BE49-F238E27FC236}">
                    <a16:creationId xmlns:a16="http://schemas.microsoft.com/office/drawing/2014/main" id="{538BF6B7-89DF-6F17-0535-0CDD39FAE7C6}"/>
                  </a:ext>
                </a:extLst>
              </p:cNvPr>
              <p:cNvCxnSpPr>
                <a:stCxn id="10" idx="6"/>
                <a:endCxn id="27" idx="2"/>
              </p:cNvCxnSpPr>
              <p:nvPr/>
            </p:nvCxnSpPr>
            <p:spPr>
              <a:xfrm rot="10800000" flipH="1">
                <a:off x="3874633" y="3765545"/>
                <a:ext cx="1117200" cy="15000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20" name="Google Shape;551;p6">
                <a:extLst>
                  <a:ext uri="{FF2B5EF4-FFF2-40B4-BE49-F238E27FC236}">
                    <a16:creationId xmlns:a16="http://schemas.microsoft.com/office/drawing/2014/main" id="{ED16F1C7-A451-6060-97C4-633E32C92238}"/>
                  </a:ext>
                </a:extLst>
              </p:cNvPr>
              <p:cNvCxnSpPr>
                <a:stCxn id="10" idx="6"/>
                <a:endCxn id="50" idx="2"/>
              </p:cNvCxnSpPr>
              <p:nvPr/>
            </p:nvCxnSpPr>
            <p:spPr>
              <a:xfrm rot="10800000" flipH="1">
                <a:off x="3874633" y="2333345"/>
                <a:ext cx="1117200" cy="29322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21" name="Google Shape;552;p6">
                <a:extLst>
                  <a:ext uri="{FF2B5EF4-FFF2-40B4-BE49-F238E27FC236}">
                    <a16:creationId xmlns:a16="http://schemas.microsoft.com/office/drawing/2014/main" id="{4F3EC908-533F-ED5E-3A03-64B060624138}"/>
                  </a:ext>
                </a:extLst>
              </p:cNvPr>
              <p:cNvCxnSpPr>
                <a:stCxn id="10" idx="6"/>
                <a:endCxn id="29" idx="2"/>
              </p:cNvCxnSpPr>
              <p:nvPr/>
            </p:nvCxnSpPr>
            <p:spPr>
              <a:xfrm>
                <a:off x="3874633" y="5265544"/>
                <a:ext cx="1117200" cy="1483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22" name="Google Shape;553;p6">
                <a:extLst>
                  <a:ext uri="{FF2B5EF4-FFF2-40B4-BE49-F238E27FC236}">
                    <a16:creationId xmlns:a16="http://schemas.microsoft.com/office/drawing/2014/main" id="{B7A9C621-C0C7-1CF4-2F16-C843483E721F}"/>
                  </a:ext>
                </a:extLst>
              </p:cNvPr>
              <p:cNvCxnSpPr>
                <a:stCxn id="10" idx="6"/>
                <a:endCxn id="51" idx="2"/>
              </p:cNvCxnSpPr>
              <p:nvPr/>
            </p:nvCxnSpPr>
            <p:spPr>
              <a:xfrm>
                <a:off x="3874633" y="5265545"/>
                <a:ext cx="1117200" cy="2978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23" name="Google Shape;554;p6">
                <a:extLst>
                  <a:ext uri="{FF2B5EF4-FFF2-40B4-BE49-F238E27FC236}">
                    <a16:creationId xmlns:a16="http://schemas.microsoft.com/office/drawing/2014/main" id="{2FFFA08A-1CC5-C46A-FDEC-98D2CE00E6EB}"/>
                  </a:ext>
                </a:extLst>
              </p:cNvPr>
              <p:cNvCxnSpPr>
                <a:stCxn id="11" idx="6"/>
                <a:endCxn id="50" idx="2"/>
              </p:cNvCxnSpPr>
              <p:nvPr/>
            </p:nvCxnSpPr>
            <p:spPr>
              <a:xfrm rot="10800000" flipH="1">
                <a:off x="3874633" y="2333474"/>
                <a:ext cx="1117200" cy="4415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24" name="Google Shape;555;p6">
                <a:extLst>
                  <a:ext uri="{FF2B5EF4-FFF2-40B4-BE49-F238E27FC236}">
                    <a16:creationId xmlns:a16="http://schemas.microsoft.com/office/drawing/2014/main" id="{A6BF618A-B392-3644-89C7-92C00D3FF183}"/>
                  </a:ext>
                </a:extLst>
              </p:cNvPr>
              <p:cNvCxnSpPr>
                <a:stCxn id="11" idx="6"/>
                <a:endCxn id="27" idx="2"/>
              </p:cNvCxnSpPr>
              <p:nvPr/>
            </p:nvCxnSpPr>
            <p:spPr>
              <a:xfrm rot="10800000" flipH="1">
                <a:off x="3874633" y="3765674"/>
                <a:ext cx="1117200" cy="2983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25" name="Google Shape;556;p6">
                <a:extLst>
                  <a:ext uri="{FF2B5EF4-FFF2-40B4-BE49-F238E27FC236}">
                    <a16:creationId xmlns:a16="http://schemas.microsoft.com/office/drawing/2014/main" id="{9A264FA8-E6D5-97AC-CC5B-1FEDC652509A}"/>
                  </a:ext>
                </a:extLst>
              </p:cNvPr>
              <p:cNvCxnSpPr>
                <a:stCxn id="11" idx="6"/>
                <a:endCxn id="28" idx="2"/>
              </p:cNvCxnSpPr>
              <p:nvPr/>
            </p:nvCxnSpPr>
            <p:spPr>
              <a:xfrm rot="10800000" flipH="1">
                <a:off x="3874633" y="5222474"/>
                <a:ext cx="1117200" cy="1526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26" name="Google Shape;557;p6">
                <a:extLst>
                  <a:ext uri="{FF2B5EF4-FFF2-40B4-BE49-F238E27FC236}">
                    <a16:creationId xmlns:a16="http://schemas.microsoft.com/office/drawing/2014/main" id="{3A6DF4BF-DA9F-3267-11F1-6B05E87BA057}"/>
                  </a:ext>
                </a:extLst>
              </p:cNvPr>
              <p:cNvCxnSpPr>
                <a:stCxn id="11" idx="6"/>
                <a:endCxn id="51" idx="2"/>
              </p:cNvCxnSpPr>
              <p:nvPr/>
            </p:nvCxnSpPr>
            <p:spPr>
              <a:xfrm>
                <a:off x="3874633" y="6749174"/>
                <a:ext cx="1117200" cy="14952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sp>
            <p:nvSpPr>
              <p:cNvPr id="27" name="Google Shape;540;p6">
                <a:extLst>
                  <a:ext uri="{FF2B5EF4-FFF2-40B4-BE49-F238E27FC236}">
                    <a16:creationId xmlns:a16="http://schemas.microsoft.com/office/drawing/2014/main" id="{DC63FE24-2827-9D2C-DA8F-AB123B9D52C6}"/>
                  </a:ext>
                </a:extLst>
              </p:cNvPr>
              <p:cNvSpPr/>
              <p:nvPr/>
            </p:nvSpPr>
            <p:spPr>
              <a:xfrm>
                <a:off x="4991756" y="3225541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b="0" i="0" u="none" strike="noStrike" cap="none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H</a:t>
                </a:r>
                <a:r>
                  <a:rPr lang="en-US" b="0" i="0" u="none" strike="noStrike" cap="none" baseline="-25000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2</a:t>
                </a:r>
                <a:endParaRPr b="0" i="0" u="none" strike="noStrike" cap="none" baseline="-25000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" name="Google Shape;542;p6">
                <a:extLst>
                  <a:ext uri="{FF2B5EF4-FFF2-40B4-BE49-F238E27FC236}">
                    <a16:creationId xmlns:a16="http://schemas.microsoft.com/office/drawing/2014/main" id="{467A90C5-DE95-5958-266F-E49AA1CACF11}"/>
                  </a:ext>
                </a:extLst>
              </p:cNvPr>
              <p:cNvSpPr/>
              <p:nvPr/>
            </p:nvSpPr>
            <p:spPr>
              <a:xfrm>
                <a:off x="4991756" y="4682392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i="0" u="none" strike="noStrike" cap="none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" name="Google Shape;544;p6">
                <a:extLst>
                  <a:ext uri="{FF2B5EF4-FFF2-40B4-BE49-F238E27FC236}">
                    <a16:creationId xmlns:a16="http://schemas.microsoft.com/office/drawing/2014/main" id="{13B92706-B880-1096-78C6-5F064CC8661A}"/>
                  </a:ext>
                </a:extLst>
              </p:cNvPr>
              <p:cNvSpPr/>
              <p:nvPr/>
            </p:nvSpPr>
            <p:spPr>
              <a:xfrm>
                <a:off x="4991756" y="6209030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i="0" u="none" strike="noStrike" cap="none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" name="Google Shape;558;p6">
                <a:extLst>
                  <a:ext uri="{FF2B5EF4-FFF2-40B4-BE49-F238E27FC236}">
                    <a16:creationId xmlns:a16="http://schemas.microsoft.com/office/drawing/2014/main" id="{1A99B2D6-91CC-6CDC-0BA5-13AA7D8FF88C}"/>
                  </a:ext>
                </a:extLst>
              </p:cNvPr>
              <p:cNvSpPr/>
              <p:nvPr/>
            </p:nvSpPr>
            <p:spPr>
              <a:xfrm>
                <a:off x="7155511" y="1802126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b="0" i="0" u="none" strike="noStrike" cap="none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H</a:t>
                </a:r>
                <a:endParaRPr b="0" i="0" u="none" strike="noStrike" cap="none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" name="Google Shape;559;p6">
                <a:extLst>
                  <a:ext uri="{FF2B5EF4-FFF2-40B4-BE49-F238E27FC236}">
                    <a16:creationId xmlns:a16="http://schemas.microsoft.com/office/drawing/2014/main" id="{F2ED3280-AFA0-0B11-EFFB-AE82F795D93B}"/>
                  </a:ext>
                </a:extLst>
              </p:cNvPr>
              <p:cNvSpPr/>
              <p:nvPr/>
            </p:nvSpPr>
            <p:spPr>
              <a:xfrm>
                <a:off x="7155511" y="3234327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i="0" u="none" strike="noStrike" cap="none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" name="Google Shape;560;p6">
                <a:extLst>
                  <a:ext uri="{FF2B5EF4-FFF2-40B4-BE49-F238E27FC236}">
                    <a16:creationId xmlns:a16="http://schemas.microsoft.com/office/drawing/2014/main" id="{8E76F4A2-92E5-0E4D-981F-34457EBA9120}"/>
                  </a:ext>
                </a:extLst>
              </p:cNvPr>
              <p:cNvSpPr/>
              <p:nvPr/>
            </p:nvSpPr>
            <p:spPr>
              <a:xfrm>
                <a:off x="7155511" y="4748882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i="0" u="none" strike="noStrike" cap="none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" name="Google Shape;561;p6">
                <a:extLst>
                  <a:ext uri="{FF2B5EF4-FFF2-40B4-BE49-F238E27FC236}">
                    <a16:creationId xmlns:a16="http://schemas.microsoft.com/office/drawing/2014/main" id="{BAF3636E-09C9-15CD-785C-0A545B2A0F0E}"/>
                  </a:ext>
                </a:extLst>
              </p:cNvPr>
              <p:cNvSpPr/>
              <p:nvPr/>
            </p:nvSpPr>
            <p:spPr>
              <a:xfrm>
                <a:off x="7155511" y="6239113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i="0" u="none" strike="noStrike" cap="none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" name="Google Shape;562;p6">
                <a:extLst>
                  <a:ext uri="{FF2B5EF4-FFF2-40B4-BE49-F238E27FC236}">
                    <a16:creationId xmlns:a16="http://schemas.microsoft.com/office/drawing/2014/main" id="{1CCF9085-B496-594C-4E24-72562F40720B}"/>
                  </a:ext>
                </a:extLst>
              </p:cNvPr>
              <p:cNvSpPr/>
              <p:nvPr/>
            </p:nvSpPr>
            <p:spPr>
              <a:xfrm>
                <a:off x="7155511" y="7713186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i="0" u="none" strike="noStrike" cap="none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35" name="Google Shape;563;p6">
                <a:extLst>
                  <a:ext uri="{FF2B5EF4-FFF2-40B4-BE49-F238E27FC236}">
                    <a16:creationId xmlns:a16="http://schemas.microsoft.com/office/drawing/2014/main" id="{0499DB29-5976-CCB4-20CE-E24323EF160F}"/>
                  </a:ext>
                </a:extLst>
              </p:cNvPr>
              <p:cNvCxnSpPr>
                <a:stCxn id="27" idx="6"/>
                <a:endCxn id="31" idx="2"/>
              </p:cNvCxnSpPr>
              <p:nvPr/>
            </p:nvCxnSpPr>
            <p:spPr>
              <a:xfrm>
                <a:off x="6038389" y="3765687"/>
                <a:ext cx="1117200" cy="8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6" name="Google Shape;564;p6">
                <a:extLst>
                  <a:ext uri="{FF2B5EF4-FFF2-40B4-BE49-F238E27FC236}">
                    <a16:creationId xmlns:a16="http://schemas.microsoft.com/office/drawing/2014/main" id="{E51BA4C0-FE5F-E544-C09B-E3A4F8D45363}"/>
                  </a:ext>
                </a:extLst>
              </p:cNvPr>
              <p:cNvCxnSpPr>
                <a:stCxn id="28" idx="6"/>
                <a:endCxn id="32" idx="2"/>
              </p:cNvCxnSpPr>
              <p:nvPr/>
            </p:nvCxnSpPr>
            <p:spPr>
              <a:xfrm>
                <a:off x="6038389" y="5222538"/>
                <a:ext cx="1117200" cy="666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7" name="Google Shape;565;p6">
                <a:extLst>
                  <a:ext uri="{FF2B5EF4-FFF2-40B4-BE49-F238E27FC236}">
                    <a16:creationId xmlns:a16="http://schemas.microsoft.com/office/drawing/2014/main" id="{D8838CA2-180E-F257-AACC-72612A05A80C}"/>
                  </a:ext>
                </a:extLst>
              </p:cNvPr>
              <p:cNvCxnSpPr>
                <a:stCxn id="29" idx="6"/>
                <a:endCxn id="33" idx="2"/>
              </p:cNvCxnSpPr>
              <p:nvPr/>
            </p:nvCxnSpPr>
            <p:spPr>
              <a:xfrm>
                <a:off x="6038389" y="6749176"/>
                <a:ext cx="1117200" cy="300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8" name="Google Shape;566;p6">
                <a:extLst>
                  <a:ext uri="{FF2B5EF4-FFF2-40B4-BE49-F238E27FC236}">
                    <a16:creationId xmlns:a16="http://schemas.microsoft.com/office/drawing/2014/main" id="{B86D64FA-6FA4-A30D-F434-CB979DF96CCB}"/>
                  </a:ext>
                </a:extLst>
              </p:cNvPr>
              <p:cNvCxnSpPr>
                <a:stCxn id="27" idx="6"/>
                <a:endCxn id="30" idx="2"/>
              </p:cNvCxnSpPr>
              <p:nvPr/>
            </p:nvCxnSpPr>
            <p:spPr>
              <a:xfrm rot="10800000" flipH="1">
                <a:off x="6038389" y="2342187"/>
                <a:ext cx="1117200" cy="1423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9" name="Google Shape;567;p6">
                <a:extLst>
                  <a:ext uri="{FF2B5EF4-FFF2-40B4-BE49-F238E27FC236}">
                    <a16:creationId xmlns:a16="http://schemas.microsoft.com/office/drawing/2014/main" id="{1F293382-EEA2-FAC9-4AB1-4A87648410C6}"/>
                  </a:ext>
                </a:extLst>
              </p:cNvPr>
              <p:cNvCxnSpPr>
                <a:stCxn id="27" idx="6"/>
                <a:endCxn id="32" idx="2"/>
              </p:cNvCxnSpPr>
              <p:nvPr/>
            </p:nvCxnSpPr>
            <p:spPr>
              <a:xfrm>
                <a:off x="6038389" y="3765687"/>
                <a:ext cx="1117200" cy="1523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0" name="Google Shape;568;p6">
                <a:extLst>
                  <a:ext uri="{FF2B5EF4-FFF2-40B4-BE49-F238E27FC236}">
                    <a16:creationId xmlns:a16="http://schemas.microsoft.com/office/drawing/2014/main" id="{7DC91852-30E6-A07A-AF2D-85EACF77051D}"/>
                  </a:ext>
                </a:extLst>
              </p:cNvPr>
              <p:cNvCxnSpPr>
                <a:stCxn id="27" idx="6"/>
                <a:endCxn id="33" idx="2"/>
              </p:cNvCxnSpPr>
              <p:nvPr/>
            </p:nvCxnSpPr>
            <p:spPr>
              <a:xfrm>
                <a:off x="6038389" y="3765687"/>
                <a:ext cx="1117200" cy="3013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1" name="Google Shape;569;p6">
                <a:extLst>
                  <a:ext uri="{FF2B5EF4-FFF2-40B4-BE49-F238E27FC236}">
                    <a16:creationId xmlns:a16="http://schemas.microsoft.com/office/drawing/2014/main" id="{EDA581DF-E242-FE72-5565-0E3CE6D8F927}"/>
                  </a:ext>
                </a:extLst>
              </p:cNvPr>
              <p:cNvCxnSpPr>
                <a:stCxn id="27" idx="6"/>
                <a:endCxn id="34" idx="2"/>
              </p:cNvCxnSpPr>
              <p:nvPr/>
            </p:nvCxnSpPr>
            <p:spPr>
              <a:xfrm>
                <a:off x="6038389" y="3765687"/>
                <a:ext cx="1117200" cy="4487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2" name="Google Shape;570;p6">
                <a:extLst>
                  <a:ext uri="{FF2B5EF4-FFF2-40B4-BE49-F238E27FC236}">
                    <a16:creationId xmlns:a16="http://schemas.microsoft.com/office/drawing/2014/main" id="{89E7200C-E5F2-0F86-34B2-AE03D0F35237}"/>
                  </a:ext>
                </a:extLst>
              </p:cNvPr>
              <p:cNvCxnSpPr>
                <a:stCxn id="28" idx="6"/>
                <a:endCxn id="31" idx="2"/>
              </p:cNvCxnSpPr>
              <p:nvPr/>
            </p:nvCxnSpPr>
            <p:spPr>
              <a:xfrm rot="10800000" flipH="1">
                <a:off x="6038389" y="3774438"/>
                <a:ext cx="1117200" cy="14481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3" name="Google Shape;571;p6">
                <a:extLst>
                  <a:ext uri="{FF2B5EF4-FFF2-40B4-BE49-F238E27FC236}">
                    <a16:creationId xmlns:a16="http://schemas.microsoft.com/office/drawing/2014/main" id="{1C425DC4-BE8E-BB7E-E8EE-DE70218B3D01}"/>
                  </a:ext>
                </a:extLst>
              </p:cNvPr>
              <p:cNvCxnSpPr>
                <a:stCxn id="28" idx="6"/>
                <a:endCxn id="30" idx="2"/>
              </p:cNvCxnSpPr>
              <p:nvPr/>
            </p:nvCxnSpPr>
            <p:spPr>
              <a:xfrm rot="10800000" flipH="1">
                <a:off x="6038389" y="2342238"/>
                <a:ext cx="1117200" cy="28803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4" name="Google Shape;572;p6">
                <a:extLst>
                  <a:ext uri="{FF2B5EF4-FFF2-40B4-BE49-F238E27FC236}">
                    <a16:creationId xmlns:a16="http://schemas.microsoft.com/office/drawing/2014/main" id="{12CEB70A-D1E4-BBC9-E9DB-8C093F373007}"/>
                  </a:ext>
                </a:extLst>
              </p:cNvPr>
              <p:cNvCxnSpPr>
                <a:stCxn id="28" idx="6"/>
                <a:endCxn id="33" idx="2"/>
              </p:cNvCxnSpPr>
              <p:nvPr/>
            </p:nvCxnSpPr>
            <p:spPr>
              <a:xfrm>
                <a:off x="6038389" y="5222538"/>
                <a:ext cx="1117200" cy="1556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5" name="Google Shape;573;p6">
                <a:extLst>
                  <a:ext uri="{FF2B5EF4-FFF2-40B4-BE49-F238E27FC236}">
                    <a16:creationId xmlns:a16="http://schemas.microsoft.com/office/drawing/2014/main" id="{ED9AEC17-92E1-B6F7-BEC8-45E9755409BF}"/>
                  </a:ext>
                </a:extLst>
              </p:cNvPr>
              <p:cNvCxnSpPr>
                <a:stCxn id="28" idx="6"/>
                <a:endCxn id="34" idx="2"/>
              </p:cNvCxnSpPr>
              <p:nvPr/>
            </p:nvCxnSpPr>
            <p:spPr>
              <a:xfrm>
                <a:off x="6038389" y="5222538"/>
                <a:ext cx="1117200" cy="30309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6" name="Google Shape;574;p6">
                <a:extLst>
                  <a:ext uri="{FF2B5EF4-FFF2-40B4-BE49-F238E27FC236}">
                    <a16:creationId xmlns:a16="http://schemas.microsoft.com/office/drawing/2014/main" id="{B443CAE1-3177-1A41-F591-E3441FB01EE6}"/>
                  </a:ext>
                </a:extLst>
              </p:cNvPr>
              <p:cNvCxnSpPr>
                <a:stCxn id="29" idx="6"/>
                <a:endCxn id="30" idx="2"/>
              </p:cNvCxnSpPr>
              <p:nvPr/>
            </p:nvCxnSpPr>
            <p:spPr>
              <a:xfrm rot="10800000" flipH="1">
                <a:off x="6038389" y="2342176"/>
                <a:ext cx="1117200" cy="44070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7" name="Google Shape;575;p6">
                <a:extLst>
                  <a:ext uri="{FF2B5EF4-FFF2-40B4-BE49-F238E27FC236}">
                    <a16:creationId xmlns:a16="http://schemas.microsoft.com/office/drawing/2014/main" id="{D951D9C7-1C6E-5DEB-C85D-0796F8A239F9}"/>
                  </a:ext>
                </a:extLst>
              </p:cNvPr>
              <p:cNvCxnSpPr>
                <a:stCxn id="29" idx="6"/>
                <a:endCxn id="31" idx="2"/>
              </p:cNvCxnSpPr>
              <p:nvPr/>
            </p:nvCxnSpPr>
            <p:spPr>
              <a:xfrm rot="10800000" flipH="1">
                <a:off x="6038389" y="3774376"/>
                <a:ext cx="1117200" cy="29748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8" name="Google Shape;576;p6">
                <a:extLst>
                  <a:ext uri="{FF2B5EF4-FFF2-40B4-BE49-F238E27FC236}">
                    <a16:creationId xmlns:a16="http://schemas.microsoft.com/office/drawing/2014/main" id="{E21F703D-0DB5-8C49-082B-9E899C18D8B7}"/>
                  </a:ext>
                </a:extLst>
              </p:cNvPr>
              <p:cNvCxnSpPr>
                <a:stCxn id="29" idx="6"/>
                <a:endCxn id="32" idx="2"/>
              </p:cNvCxnSpPr>
              <p:nvPr/>
            </p:nvCxnSpPr>
            <p:spPr>
              <a:xfrm rot="10800000" flipH="1">
                <a:off x="6038389" y="5289076"/>
                <a:ext cx="1117200" cy="14601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9" name="Google Shape;577;p6">
                <a:extLst>
                  <a:ext uri="{FF2B5EF4-FFF2-40B4-BE49-F238E27FC236}">
                    <a16:creationId xmlns:a16="http://schemas.microsoft.com/office/drawing/2014/main" id="{4B4B63AD-3322-FE26-B2AB-283976CB56F7}"/>
                  </a:ext>
                </a:extLst>
              </p:cNvPr>
              <p:cNvCxnSpPr>
                <a:stCxn id="29" idx="6"/>
                <a:endCxn id="34" idx="2"/>
              </p:cNvCxnSpPr>
              <p:nvPr/>
            </p:nvCxnSpPr>
            <p:spPr>
              <a:xfrm>
                <a:off x="6038389" y="6749176"/>
                <a:ext cx="1117200" cy="15042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sp>
            <p:nvSpPr>
              <p:cNvPr id="50" name="Google Shape;546;p6">
                <a:extLst>
                  <a:ext uri="{FF2B5EF4-FFF2-40B4-BE49-F238E27FC236}">
                    <a16:creationId xmlns:a16="http://schemas.microsoft.com/office/drawing/2014/main" id="{8B92B4DF-5FCE-093D-AFB7-9BC4AD9BD20B}"/>
                  </a:ext>
                </a:extLst>
              </p:cNvPr>
              <p:cNvSpPr/>
              <p:nvPr/>
            </p:nvSpPr>
            <p:spPr>
              <a:xfrm>
                <a:off x="4991756" y="1793338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b="0" i="0" u="none" strike="noStrike" cap="none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H</a:t>
                </a:r>
                <a:r>
                  <a:rPr lang="en-US" baseline="-25000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1</a:t>
                </a:r>
                <a:endParaRPr lang="en-US" b="0" i="0" u="none" strike="noStrike" cap="none" baseline="-25000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" name="Google Shape;549;p6">
                <a:extLst>
                  <a:ext uri="{FF2B5EF4-FFF2-40B4-BE49-F238E27FC236}">
                    <a16:creationId xmlns:a16="http://schemas.microsoft.com/office/drawing/2014/main" id="{C480C622-A44A-DDF5-D912-6EF3D32FD4EA}"/>
                  </a:ext>
                </a:extLst>
              </p:cNvPr>
              <p:cNvSpPr/>
              <p:nvPr/>
            </p:nvSpPr>
            <p:spPr>
              <a:xfrm>
                <a:off x="4991756" y="7704169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b="0" i="0" u="none" strike="noStrike" cap="none" err="1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H</a:t>
                </a:r>
                <a:r>
                  <a:rPr lang="en-US" baseline="-25000" err="1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k</a:t>
                </a:r>
                <a:endParaRPr lang="en-US" b="0" i="0" u="none" strike="noStrike" cap="none" baseline="-25000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52" name="Google Shape;578;p6">
                <a:extLst>
                  <a:ext uri="{FF2B5EF4-FFF2-40B4-BE49-F238E27FC236}">
                    <a16:creationId xmlns:a16="http://schemas.microsoft.com/office/drawing/2014/main" id="{D31E5A70-06D4-B397-BDCA-93C6F24DD1CB}"/>
                  </a:ext>
                </a:extLst>
              </p:cNvPr>
              <p:cNvCxnSpPr>
                <a:stCxn id="50" idx="6"/>
                <a:endCxn id="30" idx="2"/>
              </p:cNvCxnSpPr>
              <p:nvPr/>
            </p:nvCxnSpPr>
            <p:spPr>
              <a:xfrm>
                <a:off x="6038389" y="2333484"/>
                <a:ext cx="1117200" cy="8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3" name="Google Shape;579;p6">
                <a:extLst>
                  <a:ext uri="{FF2B5EF4-FFF2-40B4-BE49-F238E27FC236}">
                    <a16:creationId xmlns:a16="http://schemas.microsoft.com/office/drawing/2014/main" id="{2CC5D1D5-51B5-FF49-9A21-B6F9DE268DD1}"/>
                  </a:ext>
                </a:extLst>
              </p:cNvPr>
              <p:cNvCxnSpPr>
                <a:stCxn id="50" idx="6"/>
                <a:endCxn id="31" idx="2"/>
              </p:cNvCxnSpPr>
              <p:nvPr/>
            </p:nvCxnSpPr>
            <p:spPr>
              <a:xfrm>
                <a:off x="6038389" y="2333484"/>
                <a:ext cx="1117200" cy="14409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4" name="Google Shape;580;p6">
                <a:extLst>
                  <a:ext uri="{FF2B5EF4-FFF2-40B4-BE49-F238E27FC236}">
                    <a16:creationId xmlns:a16="http://schemas.microsoft.com/office/drawing/2014/main" id="{EB22D07E-5CE9-D039-073C-00458A8B0F4C}"/>
                  </a:ext>
                </a:extLst>
              </p:cNvPr>
              <p:cNvCxnSpPr>
                <a:stCxn id="50" idx="6"/>
                <a:endCxn id="32" idx="2"/>
              </p:cNvCxnSpPr>
              <p:nvPr/>
            </p:nvCxnSpPr>
            <p:spPr>
              <a:xfrm>
                <a:off x="6038389" y="2333484"/>
                <a:ext cx="1117200" cy="29556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5" name="Google Shape;581;p6">
                <a:extLst>
                  <a:ext uri="{FF2B5EF4-FFF2-40B4-BE49-F238E27FC236}">
                    <a16:creationId xmlns:a16="http://schemas.microsoft.com/office/drawing/2014/main" id="{0F1972C8-B2C2-B36D-1AE1-FAB00805D6B8}"/>
                  </a:ext>
                </a:extLst>
              </p:cNvPr>
              <p:cNvCxnSpPr>
                <a:stCxn id="50" idx="6"/>
                <a:endCxn id="33" idx="2"/>
              </p:cNvCxnSpPr>
              <p:nvPr/>
            </p:nvCxnSpPr>
            <p:spPr>
              <a:xfrm>
                <a:off x="6038389" y="2333484"/>
                <a:ext cx="1117200" cy="4445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6" name="Google Shape;582;p6">
                <a:extLst>
                  <a:ext uri="{FF2B5EF4-FFF2-40B4-BE49-F238E27FC236}">
                    <a16:creationId xmlns:a16="http://schemas.microsoft.com/office/drawing/2014/main" id="{2B61C945-07D2-9C00-2382-D04F4F349E71}"/>
                  </a:ext>
                </a:extLst>
              </p:cNvPr>
              <p:cNvCxnSpPr>
                <a:stCxn id="50" idx="6"/>
                <a:endCxn id="34" idx="2"/>
              </p:cNvCxnSpPr>
              <p:nvPr/>
            </p:nvCxnSpPr>
            <p:spPr>
              <a:xfrm>
                <a:off x="6038389" y="2333484"/>
                <a:ext cx="1117200" cy="59199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7" name="Google Shape;583;p6">
                <a:extLst>
                  <a:ext uri="{FF2B5EF4-FFF2-40B4-BE49-F238E27FC236}">
                    <a16:creationId xmlns:a16="http://schemas.microsoft.com/office/drawing/2014/main" id="{01F4B437-287B-9185-B10F-D11072F2AFAF}"/>
                  </a:ext>
                </a:extLst>
              </p:cNvPr>
              <p:cNvCxnSpPr>
                <a:stCxn id="51" idx="6"/>
                <a:endCxn id="34" idx="2"/>
              </p:cNvCxnSpPr>
              <p:nvPr/>
            </p:nvCxnSpPr>
            <p:spPr>
              <a:xfrm>
                <a:off x="6038389" y="8244315"/>
                <a:ext cx="1117200" cy="90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8" name="Google Shape;584;p6">
                <a:extLst>
                  <a:ext uri="{FF2B5EF4-FFF2-40B4-BE49-F238E27FC236}">
                    <a16:creationId xmlns:a16="http://schemas.microsoft.com/office/drawing/2014/main" id="{4244ACA7-915B-0511-6C7A-0E24D80BB57A}"/>
                  </a:ext>
                </a:extLst>
              </p:cNvPr>
              <p:cNvCxnSpPr>
                <a:stCxn id="51" idx="6"/>
                <a:endCxn id="33" idx="2"/>
              </p:cNvCxnSpPr>
              <p:nvPr/>
            </p:nvCxnSpPr>
            <p:spPr>
              <a:xfrm rot="10800000" flipH="1">
                <a:off x="6038389" y="6779115"/>
                <a:ext cx="1117200" cy="14652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9" name="Google Shape;585;p6">
                <a:extLst>
                  <a:ext uri="{FF2B5EF4-FFF2-40B4-BE49-F238E27FC236}">
                    <a16:creationId xmlns:a16="http://schemas.microsoft.com/office/drawing/2014/main" id="{849B44B9-D76F-A789-EC55-BEA703E25C7B}"/>
                  </a:ext>
                </a:extLst>
              </p:cNvPr>
              <p:cNvCxnSpPr>
                <a:stCxn id="51" idx="6"/>
                <a:endCxn id="32" idx="2"/>
              </p:cNvCxnSpPr>
              <p:nvPr/>
            </p:nvCxnSpPr>
            <p:spPr>
              <a:xfrm rot="10800000" flipH="1">
                <a:off x="6038389" y="5289015"/>
                <a:ext cx="1117200" cy="29553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60" name="Google Shape;586;p6">
                <a:extLst>
                  <a:ext uri="{FF2B5EF4-FFF2-40B4-BE49-F238E27FC236}">
                    <a16:creationId xmlns:a16="http://schemas.microsoft.com/office/drawing/2014/main" id="{F01A9C45-BC3E-2F50-0BAC-E6B5EB1AC28D}"/>
                  </a:ext>
                </a:extLst>
              </p:cNvPr>
              <p:cNvCxnSpPr>
                <a:stCxn id="51" idx="6"/>
                <a:endCxn id="31" idx="2"/>
              </p:cNvCxnSpPr>
              <p:nvPr/>
            </p:nvCxnSpPr>
            <p:spPr>
              <a:xfrm rot="10800000" flipH="1">
                <a:off x="6038389" y="3774615"/>
                <a:ext cx="1117200" cy="4469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61" name="Google Shape;587;p6">
                <a:extLst>
                  <a:ext uri="{FF2B5EF4-FFF2-40B4-BE49-F238E27FC236}">
                    <a16:creationId xmlns:a16="http://schemas.microsoft.com/office/drawing/2014/main" id="{005AF110-B80B-2D63-F1A2-A40E49F9B710}"/>
                  </a:ext>
                </a:extLst>
              </p:cNvPr>
              <p:cNvCxnSpPr>
                <a:stCxn id="51" idx="6"/>
                <a:endCxn id="30" idx="2"/>
              </p:cNvCxnSpPr>
              <p:nvPr/>
            </p:nvCxnSpPr>
            <p:spPr>
              <a:xfrm rot="10800000" flipH="1">
                <a:off x="6038389" y="2342415"/>
                <a:ext cx="1117200" cy="59019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73" name="Google Shape;599;p6">
                <a:extLst>
                  <a:ext uri="{FF2B5EF4-FFF2-40B4-BE49-F238E27FC236}">
                    <a16:creationId xmlns:a16="http://schemas.microsoft.com/office/drawing/2014/main" id="{B8B7EE6F-62DE-1CE0-FC6E-B9CE07F71A87}"/>
                  </a:ext>
                </a:extLst>
              </p:cNvPr>
              <p:cNvCxnSpPr>
                <a:stCxn id="9" idx="6"/>
                <a:endCxn id="29" idx="2"/>
              </p:cNvCxnSpPr>
              <p:nvPr/>
            </p:nvCxnSpPr>
            <p:spPr>
              <a:xfrm>
                <a:off x="3874633" y="3759835"/>
                <a:ext cx="1117200" cy="29892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sp>
          <p:nvSpPr>
            <p:cNvPr id="4" name="Google Shape;600;p6">
              <a:extLst>
                <a:ext uri="{FF2B5EF4-FFF2-40B4-BE49-F238E27FC236}">
                  <a16:creationId xmlns:a16="http://schemas.microsoft.com/office/drawing/2014/main" id="{0014BBA9-7840-20A5-081B-7D26B19DBD72}"/>
                </a:ext>
              </a:extLst>
            </p:cNvPr>
            <p:cNvSpPr txBox="1"/>
            <p:nvPr/>
          </p:nvSpPr>
          <p:spPr>
            <a:xfrm rot="18475899">
              <a:off x="5529819" y="961290"/>
              <a:ext cx="1036522" cy="49841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0" i="0" u="none" strike="noStrike" cap="none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W</a:t>
              </a:r>
              <a:r>
                <a:rPr lang="en-US" b="0" i="0" u="none" strike="noStrike" cap="none" baseline="-25000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11</a:t>
              </a:r>
              <a:endParaRPr baseline="-25000">
                <a:solidFill>
                  <a:srgbClr val="FF0000"/>
                </a:solidFill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" name="Google Shape;601;p6">
              <a:extLst>
                <a:ext uri="{FF2B5EF4-FFF2-40B4-BE49-F238E27FC236}">
                  <a16:creationId xmlns:a16="http://schemas.microsoft.com/office/drawing/2014/main" id="{5985146E-12CB-B3F3-9548-EFE1AAEB4700}"/>
                </a:ext>
              </a:extLst>
            </p:cNvPr>
            <p:cNvSpPr txBox="1"/>
            <p:nvPr/>
          </p:nvSpPr>
          <p:spPr>
            <a:xfrm rot="18475899">
              <a:off x="5513650" y="1912071"/>
              <a:ext cx="1120467" cy="49841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W</a:t>
              </a:r>
              <a:r>
                <a:rPr lang="en-US" baseline="-25000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12</a:t>
              </a: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6" name="Google Shape;602;p6">
              <a:extLst>
                <a:ext uri="{FF2B5EF4-FFF2-40B4-BE49-F238E27FC236}">
                  <a16:creationId xmlns:a16="http://schemas.microsoft.com/office/drawing/2014/main" id="{12CA54A6-FD60-FB11-D6F6-F5040DEB3ED0}"/>
                </a:ext>
              </a:extLst>
            </p:cNvPr>
            <p:cNvSpPr txBox="1"/>
            <p:nvPr/>
          </p:nvSpPr>
          <p:spPr>
            <a:xfrm rot="18475899">
              <a:off x="5569098" y="5268104"/>
              <a:ext cx="832642" cy="49841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err="1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W</a:t>
              </a:r>
              <a:r>
                <a:rPr lang="en-US" baseline="-25000" err="1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ij</a:t>
              </a:r>
              <a:endParaRPr baseline="-25000">
                <a:solidFill>
                  <a:srgbClr val="FF0000"/>
                </a:solidFill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600;p6">
              <a:extLst>
                <a:ext uri="{FF2B5EF4-FFF2-40B4-BE49-F238E27FC236}">
                  <a16:creationId xmlns:a16="http://schemas.microsoft.com/office/drawing/2014/main" id="{E1A2A607-6E47-BED6-C71B-FA765F5FD8DD}"/>
                </a:ext>
              </a:extLst>
            </p:cNvPr>
            <p:cNvSpPr txBox="1"/>
            <p:nvPr/>
          </p:nvSpPr>
          <p:spPr>
            <a:xfrm rot="18475899">
              <a:off x="7620143" y="677731"/>
              <a:ext cx="1117619" cy="49841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0" i="0" u="none" strike="noStrike" cap="none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W</a:t>
              </a:r>
              <a:r>
                <a:rPr lang="en-US" baseline="-25000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21</a:t>
              </a:r>
              <a:endParaRPr baseline="-25000">
                <a:solidFill>
                  <a:srgbClr val="FF0000"/>
                </a:solidFill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Google Shape;601;p6">
              <a:extLst>
                <a:ext uri="{FF2B5EF4-FFF2-40B4-BE49-F238E27FC236}">
                  <a16:creationId xmlns:a16="http://schemas.microsoft.com/office/drawing/2014/main" id="{76DC449C-591F-9FCD-B952-0FA77397AEF7}"/>
                </a:ext>
              </a:extLst>
            </p:cNvPr>
            <p:cNvSpPr txBox="1"/>
            <p:nvPr/>
          </p:nvSpPr>
          <p:spPr>
            <a:xfrm rot="18475899">
              <a:off x="7615844" y="1652811"/>
              <a:ext cx="1139951" cy="49841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W</a:t>
              </a:r>
              <a:r>
                <a:rPr lang="en-US" baseline="-25000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22</a:t>
              </a:r>
              <a:endParaRPr>
                <a:solidFill>
                  <a:srgbClr val="FF0000"/>
                </a:solidFill>
              </a:endParaRP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E01FC2A1-0AA8-BEF2-BA62-2BD3AE36D890}"/>
              </a:ext>
            </a:extLst>
          </p:cNvPr>
          <p:cNvGrpSpPr/>
          <p:nvPr/>
        </p:nvGrpSpPr>
        <p:grpSpPr>
          <a:xfrm flipH="1">
            <a:off x="6817908" y="1753644"/>
            <a:ext cx="3551378" cy="4625878"/>
            <a:chOff x="4781202" y="311571"/>
            <a:chExt cx="4793116" cy="6243315"/>
          </a:xfrm>
        </p:grpSpPr>
        <p:grpSp>
          <p:nvGrpSpPr>
            <p:cNvPr id="75" name="Google Shape;534;p6">
              <a:extLst>
                <a:ext uri="{FF2B5EF4-FFF2-40B4-BE49-F238E27FC236}">
                  <a16:creationId xmlns:a16="http://schemas.microsoft.com/office/drawing/2014/main" id="{A1B956A1-A790-B482-F9D0-AABC7B731A4E}"/>
                </a:ext>
              </a:extLst>
            </p:cNvPr>
            <p:cNvGrpSpPr/>
            <p:nvPr/>
          </p:nvGrpSpPr>
          <p:grpSpPr>
            <a:xfrm>
              <a:off x="4781202" y="311571"/>
              <a:ext cx="4793116" cy="6243315"/>
              <a:chOff x="2828000" y="1793338"/>
              <a:chExt cx="5374144" cy="7000139"/>
            </a:xfrm>
          </p:grpSpPr>
          <p:sp>
            <p:nvSpPr>
              <p:cNvPr id="81" name="Google Shape;535;p6">
                <a:extLst>
                  <a:ext uri="{FF2B5EF4-FFF2-40B4-BE49-F238E27FC236}">
                    <a16:creationId xmlns:a16="http://schemas.microsoft.com/office/drawing/2014/main" id="{691FE07E-5894-0A4C-AD11-786FF8D9C3B8}"/>
                  </a:ext>
                </a:extLst>
              </p:cNvPr>
              <p:cNvSpPr/>
              <p:nvPr/>
            </p:nvSpPr>
            <p:spPr>
              <a:xfrm>
                <a:off x="2828000" y="3219689"/>
                <a:ext cx="1046633" cy="1080291"/>
              </a:xfrm>
              <a:prstGeom prst="flowChartConnector">
                <a:avLst/>
              </a:prstGeom>
              <a:solidFill>
                <a:schemeClr val="accent6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b="0" i="0" u="none" strike="noStrike" cap="none" dirty="0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x</a:t>
                </a:r>
                <a:r>
                  <a:rPr lang="en-US" b="0" i="0" u="none" strike="noStrike" cap="none" baseline="-25000" dirty="0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1</a:t>
                </a:r>
                <a:endParaRPr b="0" i="0" u="none" strike="noStrike" cap="none" baseline="-25000" dirty="0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" name="Google Shape;536;p6">
                <a:extLst>
                  <a:ext uri="{FF2B5EF4-FFF2-40B4-BE49-F238E27FC236}">
                    <a16:creationId xmlns:a16="http://schemas.microsoft.com/office/drawing/2014/main" id="{8AD1DE86-4085-F4BC-6A7C-EE4377B2726D}"/>
                  </a:ext>
                </a:extLst>
              </p:cNvPr>
              <p:cNvSpPr/>
              <p:nvPr/>
            </p:nvSpPr>
            <p:spPr>
              <a:xfrm>
                <a:off x="2828000" y="4725399"/>
                <a:ext cx="1046633" cy="1080291"/>
              </a:xfrm>
              <a:prstGeom prst="flowChartConnector">
                <a:avLst/>
              </a:prstGeom>
              <a:solidFill>
                <a:schemeClr val="accent6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b="0" i="0" u="none" strike="noStrike" cap="none" dirty="0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x</a:t>
                </a:r>
                <a:r>
                  <a:rPr lang="en-US" b="0" i="0" u="none" strike="noStrike" cap="none" baseline="-25000" dirty="0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2</a:t>
                </a:r>
                <a:endParaRPr b="0" i="0" u="none" strike="noStrike" cap="none" baseline="-25000" dirty="0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" name="Google Shape;537;p6">
                <a:extLst>
                  <a:ext uri="{FF2B5EF4-FFF2-40B4-BE49-F238E27FC236}">
                    <a16:creationId xmlns:a16="http://schemas.microsoft.com/office/drawing/2014/main" id="{8B952060-4C76-E139-3883-EB5E3FC1309A}"/>
                  </a:ext>
                </a:extLst>
              </p:cNvPr>
              <p:cNvSpPr/>
              <p:nvPr/>
            </p:nvSpPr>
            <p:spPr>
              <a:xfrm>
                <a:off x="2828000" y="6209029"/>
                <a:ext cx="1046633" cy="1080291"/>
              </a:xfrm>
              <a:prstGeom prst="flowChartConnector">
                <a:avLst/>
              </a:prstGeom>
              <a:solidFill>
                <a:schemeClr val="accent6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i="0" u="none" strike="noStrike" cap="none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84" name="Google Shape;539;p6">
                <a:extLst>
                  <a:ext uri="{FF2B5EF4-FFF2-40B4-BE49-F238E27FC236}">
                    <a16:creationId xmlns:a16="http://schemas.microsoft.com/office/drawing/2014/main" id="{F217776E-BD6F-E32A-A967-B12DBCD12D66}"/>
                  </a:ext>
                </a:extLst>
              </p:cNvPr>
              <p:cNvCxnSpPr>
                <a:stCxn id="81" idx="6"/>
                <a:endCxn id="98" idx="2"/>
              </p:cNvCxnSpPr>
              <p:nvPr/>
            </p:nvCxnSpPr>
            <p:spPr>
              <a:xfrm>
                <a:off x="3874633" y="3759835"/>
                <a:ext cx="1117200" cy="60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85" name="Google Shape;541;p6">
                <a:extLst>
                  <a:ext uri="{FF2B5EF4-FFF2-40B4-BE49-F238E27FC236}">
                    <a16:creationId xmlns:a16="http://schemas.microsoft.com/office/drawing/2014/main" id="{D977F278-02B7-61A0-9513-5BDD73E5D44E}"/>
                  </a:ext>
                </a:extLst>
              </p:cNvPr>
              <p:cNvCxnSpPr>
                <a:stCxn id="82" idx="6"/>
                <a:endCxn id="99" idx="2"/>
              </p:cNvCxnSpPr>
              <p:nvPr/>
            </p:nvCxnSpPr>
            <p:spPr>
              <a:xfrm rot="10800000" flipH="1">
                <a:off x="3874633" y="5222645"/>
                <a:ext cx="1117200" cy="429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86" name="Google Shape;543;p6">
                <a:extLst>
                  <a:ext uri="{FF2B5EF4-FFF2-40B4-BE49-F238E27FC236}">
                    <a16:creationId xmlns:a16="http://schemas.microsoft.com/office/drawing/2014/main" id="{B035E7D2-D6F4-00B7-59DA-9AA63F9F83C1}"/>
                  </a:ext>
                </a:extLst>
              </p:cNvPr>
              <p:cNvCxnSpPr>
                <a:stCxn id="83" idx="6"/>
                <a:endCxn id="100" idx="2"/>
              </p:cNvCxnSpPr>
              <p:nvPr/>
            </p:nvCxnSpPr>
            <p:spPr>
              <a:xfrm>
                <a:off x="3874633" y="6749174"/>
                <a:ext cx="11172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87" name="Google Shape;545;p6">
                <a:extLst>
                  <a:ext uri="{FF2B5EF4-FFF2-40B4-BE49-F238E27FC236}">
                    <a16:creationId xmlns:a16="http://schemas.microsoft.com/office/drawing/2014/main" id="{618C7903-6226-71D2-C02C-EEC68E335461}"/>
                  </a:ext>
                </a:extLst>
              </p:cNvPr>
              <p:cNvCxnSpPr>
                <a:stCxn id="81" idx="6"/>
                <a:endCxn id="121" idx="2"/>
              </p:cNvCxnSpPr>
              <p:nvPr/>
            </p:nvCxnSpPr>
            <p:spPr>
              <a:xfrm rot="10800000" flipH="1">
                <a:off x="3874633" y="2333335"/>
                <a:ext cx="1117200" cy="1426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88" name="Google Shape;547;p6">
                <a:extLst>
                  <a:ext uri="{FF2B5EF4-FFF2-40B4-BE49-F238E27FC236}">
                    <a16:creationId xmlns:a16="http://schemas.microsoft.com/office/drawing/2014/main" id="{42204EFB-B666-2485-3421-E66111B8D317}"/>
                  </a:ext>
                </a:extLst>
              </p:cNvPr>
              <p:cNvCxnSpPr>
                <a:stCxn id="81" idx="6"/>
                <a:endCxn id="99" idx="2"/>
              </p:cNvCxnSpPr>
              <p:nvPr/>
            </p:nvCxnSpPr>
            <p:spPr>
              <a:xfrm>
                <a:off x="3874633" y="3759835"/>
                <a:ext cx="1117200" cy="14628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89" name="Google Shape;548;p6">
                <a:extLst>
                  <a:ext uri="{FF2B5EF4-FFF2-40B4-BE49-F238E27FC236}">
                    <a16:creationId xmlns:a16="http://schemas.microsoft.com/office/drawing/2014/main" id="{26322D47-8841-67F3-166C-B11D5A76927E}"/>
                  </a:ext>
                </a:extLst>
              </p:cNvPr>
              <p:cNvCxnSpPr>
                <a:stCxn id="81" idx="6"/>
                <a:endCxn id="122" idx="2"/>
              </p:cNvCxnSpPr>
              <p:nvPr/>
            </p:nvCxnSpPr>
            <p:spPr>
              <a:xfrm>
                <a:off x="3874633" y="3759835"/>
                <a:ext cx="1117200" cy="4484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90" name="Google Shape;550;p6">
                <a:extLst>
                  <a:ext uri="{FF2B5EF4-FFF2-40B4-BE49-F238E27FC236}">
                    <a16:creationId xmlns:a16="http://schemas.microsoft.com/office/drawing/2014/main" id="{ADDF32A2-651D-EBCF-04E4-06D30F0D47B2}"/>
                  </a:ext>
                </a:extLst>
              </p:cNvPr>
              <p:cNvCxnSpPr>
                <a:stCxn id="82" idx="6"/>
                <a:endCxn id="98" idx="2"/>
              </p:cNvCxnSpPr>
              <p:nvPr/>
            </p:nvCxnSpPr>
            <p:spPr>
              <a:xfrm rot="10800000" flipH="1">
                <a:off x="3874633" y="3765545"/>
                <a:ext cx="1117200" cy="15000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91" name="Google Shape;551;p6">
                <a:extLst>
                  <a:ext uri="{FF2B5EF4-FFF2-40B4-BE49-F238E27FC236}">
                    <a16:creationId xmlns:a16="http://schemas.microsoft.com/office/drawing/2014/main" id="{A4D5A1AC-23E0-DD26-B1AD-DA26BFAE9177}"/>
                  </a:ext>
                </a:extLst>
              </p:cNvPr>
              <p:cNvCxnSpPr>
                <a:stCxn id="82" idx="6"/>
                <a:endCxn id="121" idx="2"/>
              </p:cNvCxnSpPr>
              <p:nvPr/>
            </p:nvCxnSpPr>
            <p:spPr>
              <a:xfrm rot="10800000" flipH="1">
                <a:off x="3874633" y="2333345"/>
                <a:ext cx="1117200" cy="29322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92" name="Google Shape;552;p6">
                <a:extLst>
                  <a:ext uri="{FF2B5EF4-FFF2-40B4-BE49-F238E27FC236}">
                    <a16:creationId xmlns:a16="http://schemas.microsoft.com/office/drawing/2014/main" id="{1099F0C1-CFAD-2268-3F0F-3E72F4831BB3}"/>
                  </a:ext>
                </a:extLst>
              </p:cNvPr>
              <p:cNvCxnSpPr>
                <a:stCxn id="82" idx="6"/>
                <a:endCxn id="100" idx="2"/>
              </p:cNvCxnSpPr>
              <p:nvPr/>
            </p:nvCxnSpPr>
            <p:spPr>
              <a:xfrm>
                <a:off x="3874633" y="5265544"/>
                <a:ext cx="1117200" cy="1483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93" name="Google Shape;553;p6">
                <a:extLst>
                  <a:ext uri="{FF2B5EF4-FFF2-40B4-BE49-F238E27FC236}">
                    <a16:creationId xmlns:a16="http://schemas.microsoft.com/office/drawing/2014/main" id="{9D667F6D-E54B-119C-A9BB-A57DB5DFCE12}"/>
                  </a:ext>
                </a:extLst>
              </p:cNvPr>
              <p:cNvCxnSpPr>
                <a:stCxn id="82" idx="6"/>
                <a:endCxn id="122" idx="2"/>
              </p:cNvCxnSpPr>
              <p:nvPr/>
            </p:nvCxnSpPr>
            <p:spPr>
              <a:xfrm>
                <a:off x="3874633" y="5265545"/>
                <a:ext cx="1117200" cy="2978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94" name="Google Shape;554;p6">
                <a:extLst>
                  <a:ext uri="{FF2B5EF4-FFF2-40B4-BE49-F238E27FC236}">
                    <a16:creationId xmlns:a16="http://schemas.microsoft.com/office/drawing/2014/main" id="{7BF79D1F-D7B1-E36F-4350-802BC4DE3732}"/>
                  </a:ext>
                </a:extLst>
              </p:cNvPr>
              <p:cNvCxnSpPr>
                <a:stCxn id="83" idx="6"/>
                <a:endCxn id="121" idx="2"/>
              </p:cNvCxnSpPr>
              <p:nvPr/>
            </p:nvCxnSpPr>
            <p:spPr>
              <a:xfrm rot="10800000" flipH="1">
                <a:off x="3874633" y="2333474"/>
                <a:ext cx="1117200" cy="4415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95" name="Google Shape;555;p6">
                <a:extLst>
                  <a:ext uri="{FF2B5EF4-FFF2-40B4-BE49-F238E27FC236}">
                    <a16:creationId xmlns:a16="http://schemas.microsoft.com/office/drawing/2014/main" id="{E07891DC-7DE5-35F8-F0BD-82FB081F74C7}"/>
                  </a:ext>
                </a:extLst>
              </p:cNvPr>
              <p:cNvCxnSpPr>
                <a:stCxn id="83" idx="6"/>
                <a:endCxn id="98" idx="2"/>
              </p:cNvCxnSpPr>
              <p:nvPr/>
            </p:nvCxnSpPr>
            <p:spPr>
              <a:xfrm rot="10800000" flipH="1">
                <a:off x="3874633" y="3765674"/>
                <a:ext cx="1117200" cy="2983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96" name="Google Shape;556;p6">
                <a:extLst>
                  <a:ext uri="{FF2B5EF4-FFF2-40B4-BE49-F238E27FC236}">
                    <a16:creationId xmlns:a16="http://schemas.microsoft.com/office/drawing/2014/main" id="{9FCB0BB7-0A14-9CEE-661E-1E0BF0394307}"/>
                  </a:ext>
                </a:extLst>
              </p:cNvPr>
              <p:cNvCxnSpPr>
                <a:stCxn id="83" idx="6"/>
                <a:endCxn id="99" idx="2"/>
              </p:cNvCxnSpPr>
              <p:nvPr/>
            </p:nvCxnSpPr>
            <p:spPr>
              <a:xfrm rot="10800000" flipH="1">
                <a:off x="3874633" y="5222474"/>
                <a:ext cx="1117200" cy="1526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97" name="Google Shape;557;p6">
                <a:extLst>
                  <a:ext uri="{FF2B5EF4-FFF2-40B4-BE49-F238E27FC236}">
                    <a16:creationId xmlns:a16="http://schemas.microsoft.com/office/drawing/2014/main" id="{849890A7-44F1-28B7-5E20-8F45F123431C}"/>
                  </a:ext>
                </a:extLst>
              </p:cNvPr>
              <p:cNvCxnSpPr>
                <a:stCxn id="83" idx="6"/>
                <a:endCxn id="122" idx="2"/>
              </p:cNvCxnSpPr>
              <p:nvPr/>
            </p:nvCxnSpPr>
            <p:spPr>
              <a:xfrm>
                <a:off x="3874633" y="6749174"/>
                <a:ext cx="1117200" cy="14952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sp>
            <p:nvSpPr>
              <p:cNvPr id="98" name="Google Shape;540;p6">
                <a:extLst>
                  <a:ext uri="{FF2B5EF4-FFF2-40B4-BE49-F238E27FC236}">
                    <a16:creationId xmlns:a16="http://schemas.microsoft.com/office/drawing/2014/main" id="{9F4446B5-DE5E-532D-6EBD-AFA11BC7DB59}"/>
                  </a:ext>
                </a:extLst>
              </p:cNvPr>
              <p:cNvSpPr/>
              <p:nvPr/>
            </p:nvSpPr>
            <p:spPr>
              <a:xfrm>
                <a:off x="4991756" y="3225541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b="0" i="0" u="none" strike="noStrike" cap="none" dirty="0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H</a:t>
                </a:r>
                <a:r>
                  <a:rPr lang="en-US" b="0" i="0" u="none" strike="noStrike" cap="none" baseline="-25000" dirty="0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2</a:t>
                </a:r>
              </a:p>
            </p:txBody>
          </p:sp>
          <p:sp>
            <p:nvSpPr>
              <p:cNvPr id="99" name="Google Shape;542;p6">
                <a:extLst>
                  <a:ext uri="{FF2B5EF4-FFF2-40B4-BE49-F238E27FC236}">
                    <a16:creationId xmlns:a16="http://schemas.microsoft.com/office/drawing/2014/main" id="{E9D2D2CB-F380-8512-D6F7-648D46254730}"/>
                  </a:ext>
                </a:extLst>
              </p:cNvPr>
              <p:cNvSpPr/>
              <p:nvPr/>
            </p:nvSpPr>
            <p:spPr>
              <a:xfrm>
                <a:off x="4991756" y="4682392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i="0" u="none" strike="noStrike" cap="none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" name="Google Shape;544;p6">
                <a:extLst>
                  <a:ext uri="{FF2B5EF4-FFF2-40B4-BE49-F238E27FC236}">
                    <a16:creationId xmlns:a16="http://schemas.microsoft.com/office/drawing/2014/main" id="{DAF86211-7573-7431-0766-ED528380DD72}"/>
                  </a:ext>
                </a:extLst>
              </p:cNvPr>
              <p:cNvSpPr/>
              <p:nvPr/>
            </p:nvSpPr>
            <p:spPr>
              <a:xfrm>
                <a:off x="4991756" y="6209030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i="0" u="none" strike="noStrike" cap="none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" name="Google Shape;558;p6">
                <a:extLst>
                  <a:ext uri="{FF2B5EF4-FFF2-40B4-BE49-F238E27FC236}">
                    <a16:creationId xmlns:a16="http://schemas.microsoft.com/office/drawing/2014/main" id="{62C406A8-5834-AD30-755A-D8C6BCD01EA5}"/>
                  </a:ext>
                </a:extLst>
              </p:cNvPr>
              <p:cNvSpPr/>
              <p:nvPr/>
            </p:nvSpPr>
            <p:spPr>
              <a:xfrm>
                <a:off x="7155511" y="1802126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b="0" i="0" u="none" strike="noStrike" cap="none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H</a:t>
                </a:r>
                <a:endParaRPr b="0" i="0" u="none" strike="noStrike" cap="none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" name="Google Shape;559;p6">
                <a:extLst>
                  <a:ext uri="{FF2B5EF4-FFF2-40B4-BE49-F238E27FC236}">
                    <a16:creationId xmlns:a16="http://schemas.microsoft.com/office/drawing/2014/main" id="{67404AA7-C1D9-C5AB-E7D5-2CF08AD91AF9}"/>
                  </a:ext>
                </a:extLst>
              </p:cNvPr>
              <p:cNvSpPr/>
              <p:nvPr/>
            </p:nvSpPr>
            <p:spPr>
              <a:xfrm>
                <a:off x="7155511" y="3234327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i="0" u="none" strike="noStrike" cap="none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" name="Google Shape;560;p6">
                <a:extLst>
                  <a:ext uri="{FF2B5EF4-FFF2-40B4-BE49-F238E27FC236}">
                    <a16:creationId xmlns:a16="http://schemas.microsoft.com/office/drawing/2014/main" id="{D628BF13-48A8-89A4-BAA9-537184BB7806}"/>
                  </a:ext>
                </a:extLst>
              </p:cNvPr>
              <p:cNvSpPr/>
              <p:nvPr/>
            </p:nvSpPr>
            <p:spPr>
              <a:xfrm>
                <a:off x="7155511" y="4748882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i="0" u="none" strike="noStrike" cap="none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" name="Google Shape;561;p6">
                <a:extLst>
                  <a:ext uri="{FF2B5EF4-FFF2-40B4-BE49-F238E27FC236}">
                    <a16:creationId xmlns:a16="http://schemas.microsoft.com/office/drawing/2014/main" id="{2F441A01-2718-5510-85FB-CA1903880CFB}"/>
                  </a:ext>
                </a:extLst>
              </p:cNvPr>
              <p:cNvSpPr/>
              <p:nvPr/>
            </p:nvSpPr>
            <p:spPr>
              <a:xfrm>
                <a:off x="7155511" y="6239113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i="0" u="none" strike="noStrike" cap="none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" name="Google Shape;562;p6">
                <a:extLst>
                  <a:ext uri="{FF2B5EF4-FFF2-40B4-BE49-F238E27FC236}">
                    <a16:creationId xmlns:a16="http://schemas.microsoft.com/office/drawing/2014/main" id="{C1CE758D-4CA6-BA73-3858-9D5BE72E01D7}"/>
                  </a:ext>
                </a:extLst>
              </p:cNvPr>
              <p:cNvSpPr/>
              <p:nvPr/>
            </p:nvSpPr>
            <p:spPr>
              <a:xfrm>
                <a:off x="7155511" y="7713186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i="0" u="none" strike="noStrike" cap="none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06" name="Google Shape;563;p6">
                <a:extLst>
                  <a:ext uri="{FF2B5EF4-FFF2-40B4-BE49-F238E27FC236}">
                    <a16:creationId xmlns:a16="http://schemas.microsoft.com/office/drawing/2014/main" id="{FAF92F30-4316-B416-CF5F-0F374F5E9E12}"/>
                  </a:ext>
                </a:extLst>
              </p:cNvPr>
              <p:cNvCxnSpPr>
                <a:stCxn id="98" idx="6"/>
                <a:endCxn id="102" idx="2"/>
              </p:cNvCxnSpPr>
              <p:nvPr/>
            </p:nvCxnSpPr>
            <p:spPr>
              <a:xfrm>
                <a:off x="6038389" y="3765687"/>
                <a:ext cx="1117200" cy="8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07" name="Google Shape;564;p6">
                <a:extLst>
                  <a:ext uri="{FF2B5EF4-FFF2-40B4-BE49-F238E27FC236}">
                    <a16:creationId xmlns:a16="http://schemas.microsoft.com/office/drawing/2014/main" id="{0A01306E-92C4-AEEE-B015-48DA92AB0876}"/>
                  </a:ext>
                </a:extLst>
              </p:cNvPr>
              <p:cNvCxnSpPr>
                <a:stCxn id="99" idx="6"/>
                <a:endCxn id="103" idx="2"/>
              </p:cNvCxnSpPr>
              <p:nvPr/>
            </p:nvCxnSpPr>
            <p:spPr>
              <a:xfrm>
                <a:off x="6038389" y="5222538"/>
                <a:ext cx="1117200" cy="666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08" name="Google Shape;565;p6">
                <a:extLst>
                  <a:ext uri="{FF2B5EF4-FFF2-40B4-BE49-F238E27FC236}">
                    <a16:creationId xmlns:a16="http://schemas.microsoft.com/office/drawing/2014/main" id="{1AC595FC-099D-E856-A419-F5E501613882}"/>
                  </a:ext>
                </a:extLst>
              </p:cNvPr>
              <p:cNvCxnSpPr>
                <a:stCxn id="100" idx="6"/>
                <a:endCxn id="104" idx="2"/>
              </p:cNvCxnSpPr>
              <p:nvPr/>
            </p:nvCxnSpPr>
            <p:spPr>
              <a:xfrm>
                <a:off x="6038389" y="6749176"/>
                <a:ext cx="1117200" cy="300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09" name="Google Shape;566;p6">
                <a:extLst>
                  <a:ext uri="{FF2B5EF4-FFF2-40B4-BE49-F238E27FC236}">
                    <a16:creationId xmlns:a16="http://schemas.microsoft.com/office/drawing/2014/main" id="{061D7728-E222-B2E5-6D57-83D99A151708}"/>
                  </a:ext>
                </a:extLst>
              </p:cNvPr>
              <p:cNvCxnSpPr>
                <a:stCxn id="98" idx="6"/>
                <a:endCxn id="101" idx="2"/>
              </p:cNvCxnSpPr>
              <p:nvPr/>
            </p:nvCxnSpPr>
            <p:spPr>
              <a:xfrm rot="10800000" flipH="1">
                <a:off x="6038389" y="2342187"/>
                <a:ext cx="1117200" cy="1423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10" name="Google Shape;567;p6">
                <a:extLst>
                  <a:ext uri="{FF2B5EF4-FFF2-40B4-BE49-F238E27FC236}">
                    <a16:creationId xmlns:a16="http://schemas.microsoft.com/office/drawing/2014/main" id="{C7563538-BD9C-B3C8-4F3A-10B9EBF8F120}"/>
                  </a:ext>
                </a:extLst>
              </p:cNvPr>
              <p:cNvCxnSpPr>
                <a:stCxn id="98" idx="6"/>
                <a:endCxn id="103" idx="2"/>
              </p:cNvCxnSpPr>
              <p:nvPr/>
            </p:nvCxnSpPr>
            <p:spPr>
              <a:xfrm>
                <a:off x="6038389" y="3765687"/>
                <a:ext cx="1117200" cy="1523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11" name="Google Shape;568;p6">
                <a:extLst>
                  <a:ext uri="{FF2B5EF4-FFF2-40B4-BE49-F238E27FC236}">
                    <a16:creationId xmlns:a16="http://schemas.microsoft.com/office/drawing/2014/main" id="{283B5E68-1835-16D8-FB8A-E005B808D1B1}"/>
                  </a:ext>
                </a:extLst>
              </p:cNvPr>
              <p:cNvCxnSpPr>
                <a:stCxn id="98" idx="6"/>
                <a:endCxn id="104" idx="2"/>
              </p:cNvCxnSpPr>
              <p:nvPr/>
            </p:nvCxnSpPr>
            <p:spPr>
              <a:xfrm>
                <a:off x="6038389" y="3765687"/>
                <a:ext cx="1117200" cy="3013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12" name="Google Shape;569;p6">
                <a:extLst>
                  <a:ext uri="{FF2B5EF4-FFF2-40B4-BE49-F238E27FC236}">
                    <a16:creationId xmlns:a16="http://schemas.microsoft.com/office/drawing/2014/main" id="{909EDE1D-2681-8065-1E85-BFBE64FABE1A}"/>
                  </a:ext>
                </a:extLst>
              </p:cNvPr>
              <p:cNvCxnSpPr>
                <a:stCxn id="98" idx="6"/>
                <a:endCxn id="105" idx="2"/>
              </p:cNvCxnSpPr>
              <p:nvPr/>
            </p:nvCxnSpPr>
            <p:spPr>
              <a:xfrm>
                <a:off x="6038389" y="3765687"/>
                <a:ext cx="1117200" cy="4487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13" name="Google Shape;570;p6">
                <a:extLst>
                  <a:ext uri="{FF2B5EF4-FFF2-40B4-BE49-F238E27FC236}">
                    <a16:creationId xmlns:a16="http://schemas.microsoft.com/office/drawing/2014/main" id="{0E76919E-B789-98F5-6E6A-685DF358F14D}"/>
                  </a:ext>
                </a:extLst>
              </p:cNvPr>
              <p:cNvCxnSpPr>
                <a:stCxn id="99" idx="6"/>
                <a:endCxn id="102" idx="2"/>
              </p:cNvCxnSpPr>
              <p:nvPr/>
            </p:nvCxnSpPr>
            <p:spPr>
              <a:xfrm rot="10800000" flipH="1">
                <a:off x="6038389" y="3774438"/>
                <a:ext cx="1117200" cy="14481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14" name="Google Shape;571;p6">
                <a:extLst>
                  <a:ext uri="{FF2B5EF4-FFF2-40B4-BE49-F238E27FC236}">
                    <a16:creationId xmlns:a16="http://schemas.microsoft.com/office/drawing/2014/main" id="{A764DCA7-488B-8595-87B8-2B2D3E2C6B53}"/>
                  </a:ext>
                </a:extLst>
              </p:cNvPr>
              <p:cNvCxnSpPr>
                <a:stCxn id="99" idx="6"/>
                <a:endCxn id="101" idx="2"/>
              </p:cNvCxnSpPr>
              <p:nvPr/>
            </p:nvCxnSpPr>
            <p:spPr>
              <a:xfrm rot="10800000" flipH="1">
                <a:off x="6038389" y="2342238"/>
                <a:ext cx="1117200" cy="28803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15" name="Google Shape;572;p6">
                <a:extLst>
                  <a:ext uri="{FF2B5EF4-FFF2-40B4-BE49-F238E27FC236}">
                    <a16:creationId xmlns:a16="http://schemas.microsoft.com/office/drawing/2014/main" id="{4624052C-8FD5-AB7C-BE83-22A2265E55E8}"/>
                  </a:ext>
                </a:extLst>
              </p:cNvPr>
              <p:cNvCxnSpPr>
                <a:stCxn id="99" idx="6"/>
                <a:endCxn id="104" idx="2"/>
              </p:cNvCxnSpPr>
              <p:nvPr/>
            </p:nvCxnSpPr>
            <p:spPr>
              <a:xfrm>
                <a:off x="6038389" y="5222538"/>
                <a:ext cx="1117200" cy="1556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16" name="Google Shape;573;p6">
                <a:extLst>
                  <a:ext uri="{FF2B5EF4-FFF2-40B4-BE49-F238E27FC236}">
                    <a16:creationId xmlns:a16="http://schemas.microsoft.com/office/drawing/2014/main" id="{D9A36CFB-417D-B154-AB61-2BACF45A3051}"/>
                  </a:ext>
                </a:extLst>
              </p:cNvPr>
              <p:cNvCxnSpPr>
                <a:stCxn id="99" idx="6"/>
                <a:endCxn id="105" idx="2"/>
              </p:cNvCxnSpPr>
              <p:nvPr/>
            </p:nvCxnSpPr>
            <p:spPr>
              <a:xfrm>
                <a:off x="6038389" y="5222538"/>
                <a:ext cx="1117200" cy="30309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17" name="Google Shape;574;p6">
                <a:extLst>
                  <a:ext uri="{FF2B5EF4-FFF2-40B4-BE49-F238E27FC236}">
                    <a16:creationId xmlns:a16="http://schemas.microsoft.com/office/drawing/2014/main" id="{08ED0589-7518-5AD7-B446-403CD9FD3B42}"/>
                  </a:ext>
                </a:extLst>
              </p:cNvPr>
              <p:cNvCxnSpPr>
                <a:stCxn id="100" idx="6"/>
                <a:endCxn id="101" idx="2"/>
              </p:cNvCxnSpPr>
              <p:nvPr/>
            </p:nvCxnSpPr>
            <p:spPr>
              <a:xfrm rot="10800000" flipH="1">
                <a:off x="6038389" y="2342176"/>
                <a:ext cx="1117200" cy="44070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18" name="Google Shape;575;p6">
                <a:extLst>
                  <a:ext uri="{FF2B5EF4-FFF2-40B4-BE49-F238E27FC236}">
                    <a16:creationId xmlns:a16="http://schemas.microsoft.com/office/drawing/2014/main" id="{672C445A-86BE-4D03-E117-39F50F35645E}"/>
                  </a:ext>
                </a:extLst>
              </p:cNvPr>
              <p:cNvCxnSpPr>
                <a:stCxn id="100" idx="6"/>
                <a:endCxn id="102" idx="2"/>
              </p:cNvCxnSpPr>
              <p:nvPr/>
            </p:nvCxnSpPr>
            <p:spPr>
              <a:xfrm rot="10800000" flipH="1">
                <a:off x="6038389" y="3774376"/>
                <a:ext cx="1117200" cy="29748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19" name="Google Shape;576;p6">
                <a:extLst>
                  <a:ext uri="{FF2B5EF4-FFF2-40B4-BE49-F238E27FC236}">
                    <a16:creationId xmlns:a16="http://schemas.microsoft.com/office/drawing/2014/main" id="{DFB3C39E-32C9-B6F8-E8E2-FEE4CB072495}"/>
                  </a:ext>
                </a:extLst>
              </p:cNvPr>
              <p:cNvCxnSpPr>
                <a:stCxn id="100" idx="6"/>
                <a:endCxn id="103" idx="2"/>
              </p:cNvCxnSpPr>
              <p:nvPr/>
            </p:nvCxnSpPr>
            <p:spPr>
              <a:xfrm rot="10800000" flipH="1">
                <a:off x="6038389" y="5289076"/>
                <a:ext cx="1117200" cy="14601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20" name="Google Shape;577;p6">
                <a:extLst>
                  <a:ext uri="{FF2B5EF4-FFF2-40B4-BE49-F238E27FC236}">
                    <a16:creationId xmlns:a16="http://schemas.microsoft.com/office/drawing/2014/main" id="{14D22F92-179B-8C8B-DE6B-54FD616C2968}"/>
                  </a:ext>
                </a:extLst>
              </p:cNvPr>
              <p:cNvCxnSpPr>
                <a:stCxn id="100" idx="6"/>
                <a:endCxn id="105" idx="2"/>
              </p:cNvCxnSpPr>
              <p:nvPr/>
            </p:nvCxnSpPr>
            <p:spPr>
              <a:xfrm>
                <a:off x="6038389" y="6749176"/>
                <a:ext cx="1117200" cy="15042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sp>
            <p:nvSpPr>
              <p:cNvPr id="121" name="Google Shape;546;p6">
                <a:extLst>
                  <a:ext uri="{FF2B5EF4-FFF2-40B4-BE49-F238E27FC236}">
                    <a16:creationId xmlns:a16="http://schemas.microsoft.com/office/drawing/2014/main" id="{ABFD6BD9-1A09-C75C-2F7E-FBDA103CA322}"/>
                  </a:ext>
                </a:extLst>
              </p:cNvPr>
              <p:cNvSpPr/>
              <p:nvPr/>
            </p:nvSpPr>
            <p:spPr>
              <a:xfrm>
                <a:off x="4991756" y="1793338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b="0" i="0" u="none" strike="noStrike" cap="none" dirty="0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H</a:t>
                </a:r>
                <a:r>
                  <a:rPr lang="en-US" baseline="-25000" dirty="0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1</a:t>
                </a:r>
                <a:endParaRPr lang="en-US" b="0" i="0" u="none" strike="noStrike" cap="none" baseline="-25000" dirty="0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" name="Google Shape;549;p6">
                <a:extLst>
                  <a:ext uri="{FF2B5EF4-FFF2-40B4-BE49-F238E27FC236}">
                    <a16:creationId xmlns:a16="http://schemas.microsoft.com/office/drawing/2014/main" id="{53AFBDB2-6F49-34BB-75D2-5FAAD91B3658}"/>
                  </a:ext>
                </a:extLst>
              </p:cNvPr>
              <p:cNvSpPr/>
              <p:nvPr/>
            </p:nvSpPr>
            <p:spPr>
              <a:xfrm>
                <a:off x="4991756" y="7704169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b="0" i="0" u="none" strike="noStrike" cap="none" dirty="0" err="1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H</a:t>
                </a:r>
                <a:r>
                  <a:rPr lang="en-US" baseline="-25000" dirty="0" err="1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k</a:t>
                </a:r>
                <a:endParaRPr lang="en-US" b="0" i="0" u="none" strike="noStrike" cap="none" baseline="-25000" dirty="0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23" name="Google Shape;578;p6">
                <a:extLst>
                  <a:ext uri="{FF2B5EF4-FFF2-40B4-BE49-F238E27FC236}">
                    <a16:creationId xmlns:a16="http://schemas.microsoft.com/office/drawing/2014/main" id="{7E4B1F4E-3AE3-1AB0-8474-A7E0787F5FD4}"/>
                  </a:ext>
                </a:extLst>
              </p:cNvPr>
              <p:cNvCxnSpPr>
                <a:stCxn id="121" idx="6"/>
                <a:endCxn id="101" idx="2"/>
              </p:cNvCxnSpPr>
              <p:nvPr/>
            </p:nvCxnSpPr>
            <p:spPr>
              <a:xfrm>
                <a:off x="6038389" y="2333484"/>
                <a:ext cx="1117200" cy="8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24" name="Google Shape;579;p6">
                <a:extLst>
                  <a:ext uri="{FF2B5EF4-FFF2-40B4-BE49-F238E27FC236}">
                    <a16:creationId xmlns:a16="http://schemas.microsoft.com/office/drawing/2014/main" id="{A839F417-0CEC-8E5D-385A-CD1327F30CF6}"/>
                  </a:ext>
                </a:extLst>
              </p:cNvPr>
              <p:cNvCxnSpPr>
                <a:stCxn id="121" idx="6"/>
                <a:endCxn id="102" idx="2"/>
              </p:cNvCxnSpPr>
              <p:nvPr/>
            </p:nvCxnSpPr>
            <p:spPr>
              <a:xfrm>
                <a:off x="6038389" y="2333484"/>
                <a:ext cx="1117200" cy="14409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25" name="Google Shape;580;p6">
                <a:extLst>
                  <a:ext uri="{FF2B5EF4-FFF2-40B4-BE49-F238E27FC236}">
                    <a16:creationId xmlns:a16="http://schemas.microsoft.com/office/drawing/2014/main" id="{D473E166-272F-6928-623E-EABD64102092}"/>
                  </a:ext>
                </a:extLst>
              </p:cNvPr>
              <p:cNvCxnSpPr>
                <a:stCxn id="121" idx="6"/>
                <a:endCxn id="103" idx="2"/>
              </p:cNvCxnSpPr>
              <p:nvPr/>
            </p:nvCxnSpPr>
            <p:spPr>
              <a:xfrm>
                <a:off x="6038389" y="2333484"/>
                <a:ext cx="1117200" cy="29556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26" name="Google Shape;581;p6">
                <a:extLst>
                  <a:ext uri="{FF2B5EF4-FFF2-40B4-BE49-F238E27FC236}">
                    <a16:creationId xmlns:a16="http://schemas.microsoft.com/office/drawing/2014/main" id="{C79B12DD-F861-A9C9-59EA-C1618E34ED64}"/>
                  </a:ext>
                </a:extLst>
              </p:cNvPr>
              <p:cNvCxnSpPr>
                <a:stCxn id="121" idx="6"/>
                <a:endCxn id="104" idx="2"/>
              </p:cNvCxnSpPr>
              <p:nvPr/>
            </p:nvCxnSpPr>
            <p:spPr>
              <a:xfrm>
                <a:off x="6038389" y="2333484"/>
                <a:ext cx="1117200" cy="4445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27" name="Google Shape;582;p6">
                <a:extLst>
                  <a:ext uri="{FF2B5EF4-FFF2-40B4-BE49-F238E27FC236}">
                    <a16:creationId xmlns:a16="http://schemas.microsoft.com/office/drawing/2014/main" id="{81EEA479-D9B5-1654-5929-88D032061DBE}"/>
                  </a:ext>
                </a:extLst>
              </p:cNvPr>
              <p:cNvCxnSpPr>
                <a:stCxn id="121" idx="6"/>
                <a:endCxn id="105" idx="2"/>
              </p:cNvCxnSpPr>
              <p:nvPr/>
            </p:nvCxnSpPr>
            <p:spPr>
              <a:xfrm>
                <a:off x="6038389" y="2333484"/>
                <a:ext cx="1117200" cy="59199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28" name="Google Shape;583;p6">
                <a:extLst>
                  <a:ext uri="{FF2B5EF4-FFF2-40B4-BE49-F238E27FC236}">
                    <a16:creationId xmlns:a16="http://schemas.microsoft.com/office/drawing/2014/main" id="{C3405BE1-3BAE-E5A1-4B36-4598DDC687E0}"/>
                  </a:ext>
                </a:extLst>
              </p:cNvPr>
              <p:cNvCxnSpPr>
                <a:stCxn id="122" idx="6"/>
                <a:endCxn id="105" idx="2"/>
              </p:cNvCxnSpPr>
              <p:nvPr/>
            </p:nvCxnSpPr>
            <p:spPr>
              <a:xfrm>
                <a:off x="6038389" y="8244315"/>
                <a:ext cx="1117200" cy="90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29" name="Google Shape;584;p6">
                <a:extLst>
                  <a:ext uri="{FF2B5EF4-FFF2-40B4-BE49-F238E27FC236}">
                    <a16:creationId xmlns:a16="http://schemas.microsoft.com/office/drawing/2014/main" id="{1747DEA7-A08B-5786-B4B3-81DB6B60E6A4}"/>
                  </a:ext>
                </a:extLst>
              </p:cNvPr>
              <p:cNvCxnSpPr>
                <a:stCxn id="122" idx="6"/>
                <a:endCxn id="104" idx="2"/>
              </p:cNvCxnSpPr>
              <p:nvPr/>
            </p:nvCxnSpPr>
            <p:spPr>
              <a:xfrm rot="10800000" flipH="1">
                <a:off x="6038389" y="6779115"/>
                <a:ext cx="1117200" cy="14652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30" name="Google Shape;585;p6">
                <a:extLst>
                  <a:ext uri="{FF2B5EF4-FFF2-40B4-BE49-F238E27FC236}">
                    <a16:creationId xmlns:a16="http://schemas.microsoft.com/office/drawing/2014/main" id="{7164A68F-78A0-AA34-7581-6CEB14F0F984}"/>
                  </a:ext>
                </a:extLst>
              </p:cNvPr>
              <p:cNvCxnSpPr>
                <a:stCxn id="122" idx="6"/>
                <a:endCxn id="103" idx="2"/>
              </p:cNvCxnSpPr>
              <p:nvPr/>
            </p:nvCxnSpPr>
            <p:spPr>
              <a:xfrm rot="10800000" flipH="1">
                <a:off x="6038389" y="5289015"/>
                <a:ext cx="1117200" cy="29553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31" name="Google Shape;586;p6">
                <a:extLst>
                  <a:ext uri="{FF2B5EF4-FFF2-40B4-BE49-F238E27FC236}">
                    <a16:creationId xmlns:a16="http://schemas.microsoft.com/office/drawing/2014/main" id="{4923C183-B66B-C547-93A2-C2675B36EE58}"/>
                  </a:ext>
                </a:extLst>
              </p:cNvPr>
              <p:cNvCxnSpPr>
                <a:stCxn id="122" idx="6"/>
                <a:endCxn id="102" idx="2"/>
              </p:cNvCxnSpPr>
              <p:nvPr/>
            </p:nvCxnSpPr>
            <p:spPr>
              <a:xfrm rot="10800000" flipH="1">
                <a:off x="6038389" y="3774615"/>
                <a:ext cx="1117200" cy="4469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32" name="Google Shape;587;p6">
                <a:extLst>
                  <a:ext uri="{FF2B5EF4-FFF2-40B4-BE49-F238E27FC236}">
                    <a16:creationId xmlns:a16="http://schemas.microsoft.com/office/drawing/2014/main" id="{A4ACDE5D-3F6E-988A-958C-D0CA944239CF}"/>
                  </a:ext>
                </a:extLst>
              </p:cNvPr>
              <p:cNvCxnSpPr>
                <a:stCxn id="122" idx="6"/>
                <a:endCxn id="101" idx="2"/>
              </p:cNvCxnSpPr>
              <p:nvPr/>
            </p:nvCxnSpPr>
            <p:spPr>
              <a:xfrm rot="10800000" flipH="1">
                <a:off x="6038389" y="2342415"/>
                <a:ext cx="1117200" cy="59019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33" name="Google Shape;599;p6">
                <a:extLst>
                  <a:ext uri="{FF2B5EF4-FFF2-40B4-BE49-F238E27FC236}">
                    <a16:creationId xmlns:a16="http://schemas.microsoft.com/office/drawing/2014/main" id="{C02AE0EE-7AE8-C452-EBC0-E6DF442CEADB}"/>
                  </a:ext>
                </a:extLst>
              </p:cNvPr>
              <p:cNvCxnSpPr>
                <a:stCxn id="81" idx="6"/>
                <a:endCxn id="100" idx="2"/>
              </p:cNvCxnSpPr>
              <p:nvPr/>
            </p:nvCxnSpPr>
            <p:spPr>
              <a:xfrm>
                <a:off x="3874633" y="3759835"/>
                <a:ext cx="1117200" cy="29892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sp>
          <p:nvSpPr>
            <p:cNvPr id="76" name="Google Shape;600;p6">
              <a:extLst>
                <a:ext uri="{FF2B5EF4-FFF2-40B4-BE49-F238E27FC236}">
                  <a16:creationId xmlns:a16="http://schemas.microsoft.com/office/drawing/2014/main" id="{70D56C3A-CB38-67F9-3DA3-7D1D36D9AEC6}"/>
                </a:ext>
              </a:extLst>
            </p:cNvPr>
            <p:cNvSpPr txBox="1"/>
            <p:nvPr/>
          </p:nvSpPr>
          <p:spPr>
            <a:xfrm rot="18475899">
              <a:off x="5529819" y="961290"/>
              <a:ext cx="1036522" cy="49841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0" i="0" u="none" strike="noStrike" cap="none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W</a:t>
              </a:r>
              <a:r>
                <a:rPr lang="en-US" b="0" i="0" u="none" strike="noStrike" cap="none" baseline="-25000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11</a:t>
              </a:r>
              <a:endParaRPr baseline="-25000">
                <a:solidFill>
                  <a:srgbClr val="FF0000"/>
                </a:solidFill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Google Shape;601;p6">
              <a:extLst>
                <a:ext uri="{FF2B5EF4-FFF2-40B4-BE49-F238E27FC236}">
                  <a16:creationId xmlns:a16="http://schemas.microsoft.com/office/drawing/2014/main" id="{F86CFC06-E4CC-92EB-5764-A0356C95AE33}"/>
                </a:ext>
              </a:extLst>
            </p:cNvPr>
            <p:cNvSpPr txBox="1"/>
            <p:nvPr/>
          </p:nvSpPr>
          <p:spPr>
            <a:xfrm rot="18475899">
              <a:off x="5513650" y="1912071"/>
              <a:ext cx="1120467" cy="49841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W</a:t>
              </a:r>
              <a:r>
                <a:rPr lang="en-US" baseline="-25000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12</a:t>
              </a: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78" name="Google Shape;602;p6">
              <a:extLst>
                <a:ext uri="{FF2B5EF4-FFF2-40B4-BE49-F238E27FC236}">
                  <a16:creationId xmlns:a16="http://schemas.microsoft.com/office/drawing/2014/main" id="{3A7BD42C-C1E0-DCE9-8FD2-FA7B81CFD6C9}"/>
                </a:ext>
              </a:extLst>
            </p:cNvPr>
            <p:cNvSpPr txBox="1"/>
            <p:nvPr/>
          </p:nvSpPr>
          <p:spPr>
            <a:xfrm rot="18475899">
              <a:off x="5569098" y="5268104"/>
              <a:ext cx="832642" cy="49841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err="1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W</a:t>
              </a:r>
              <a:r>
                <a:rPr lang="en-US" baseline="-25000" err="1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ij</a:t>
              </a:r>
              <a:endParaRPr baseline="-25000">
                <a:solidFill>
                  <a:srgbClr val="FF0000"/>
                </a:solidFill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Google Shape;600;p6">
              <a:extLst>
                <a:ext uri="{FF2B5EF4-FFF2-40B4-BE49-F238E27FC236}">
                  <a16:creationId xmlns:a16="http://schemas.microsoft.com/office/drawing/2014/main" id="{030DE9CD-C0C3-107E-3E90-87EBADC92631}"/>
                </a:ext>
              </a:extLst>
            </p:cNvPr>
            <p:cNvSpPr txBox="1"/>
            <p:nvPr/>
          </p:nvSpPr>
          <p:spPr>
            <a:xfrm rot="18475899">
              <a:off x="7620143" y="677731"/>
              <a:ext cx="1117619" cy="49841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0" i="0" u="none" strike="noStrike" cap="none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W</a:t>
              </a:r>
              <a:r>
                <a:rPr lang="en-US" baseline="-25000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21</a:t>
              </a:r>
              <a:endParaRPr baseline="-25000">
                <a:solidFill>
                  <a:srgbClr val="FF0000"/>
                </a:solidFill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Google Shape;601;p6">
              <a:extLst>
                <a:ext uri="{FF2B5EF4-FFF2-40B4-BE49-F238E27FC236}">
                  <a16:creationId xmlns:a16="http://schemas.microsoft.com/office/drawing/2014/main" id="{B4187F48-EB8F-49E9-03FA-51C33AF695E7}"/>
                </a:ext>
              </a:extLst>
            </p:cNvPr>
            <p:cNvSpPr txBox="1"/>
            <p:nvPr/>
          </p:nvSpPr>
          <p:spPr>
            <a:xfrm rot="18475899">
              <a:off x="7615843" y="1652811"/>
              <a:ext cx="1139951" cy="49841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W</a:t>
              </a:r>
              <a:r>
                <a:rPr lang="en-US" baseline="-25000" dirty="0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22</a:t>
              </a:r>
              <a:endParaRPr dirty="0">
                <a:solidFill>
                  <a:srgbClr val="FF0000"/>
                </a:solidFill>
              </a:endParaRPr>
            </a:p>
          </p:txBody>
        </p:sp>
      </p:grpSp>
      <p:sp>
        <p:nvSpPr>
          <p:cNvPr id="141" name="Title 1">
            <a:extLst>
              <a:ext uri="{FF2B5EF4-FFF2-40B4-BE49-F238E27FC236}">
                <a16:creationId xmlns:a16="http://schemas.microsoft.com/office/drawing/2014/main" id="{3A879690-498A-89BD-47AC-95B33560939D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Auto encoder decoder</a:t>
            </a:r>
          </a:p>
        </p:txBody>
      </p:sp>
      <p:sp>
        <p:nvSpPr>
          <p:cNvPr id="142" name="Title 1">
            <a:extLst>
              <a:ext uri="{FF2B5EF4-FFF2-40B4-BE49-F238E27FC236}">
                <a16:creationId xmlns:a16="http://schemas.microsoft.com/office/drawing/2014/main" id="{22440C9E-A50A-6374-95F7-E463E77EB071}"/>
              </a:ext>
            </a:extLst>
          </p:cNvPr>
          <p:cNvSpPr txBox="1">
            <a:spLocks/>
          </p:cNvSpPr>
          <p:nvPr/>
        </p:nvSpPr>
        <p:spPr>
          <a:xfrm>
            <a:off x="5686815" y="3740981"/>
            <a:ext cx="851771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44417787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48CABB-E783-1DD7-CB68-910E3CC8B3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3AD94D7-ADBB-069B-5775-6658214FB5E1}"/>
              </a:ext>
            </a:extLst>
          </p:cNvPr>
          <p:cNvGrpSpPr/>
          <p:nvPr/>
        </p:nvGrpSpPr>
        <p:grpSpPr>
          <a:xfrm>
            <a:off x="99569" y="827904"/>
            <a:ext cx="11802169" cy="4720282"/>
            <a:chOff x="99569" y="827904"/>
            <a:chExt cx="11802169" cy="4720282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C7985D08-C4E0-7076-21E9-82EDFF9D5A91}"/>
                </a:ext>
              </a:extLst>
            </p:cNvPr>
            <p:cNvGrpSpPr/>
            <p:nvPr/>
          </p:nvGrpSpPr>
          <p:grpSpPr>
            <a:xfrm>
              <a:off x="99569" y="1759865"/>
              <a:ext cx="11802169" cy="3788321"/>
              <a:chOff x="576953" y="1908445"/>
              <a:chExt cx="5757953" cy="1848217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8AFC1970-48FE-0502-973F-DAEA31080C65}"/>
                  </a:ext>
                </a:extLst>
              </p:cNvPr>
              <p:cNvGrpSpPr/>
              <p:nvPr/>
            </p:nvGrpSpPr>
            <p:grpSpPr>
              <a:xfrm>
                <a:off x="576953" y="1996982"/>
                <a:ext cx="5757953" cy="771684"/>
                <a:chOff x="339281" y="3878665"/>
                <a:chExt cx="6237781" cy="835991"/>
              </a:xfrm>
            </p:grpSpPr>
            <p:sp>
              <p:nvSpPr>
                <p:cNvPr id="55" name="Rectangle 54">
                  <a:extLst>
                    <a:ext uri="{FF2B5EF4-FFF2-40B4-BE49-F238E27FC236}">
                      <a16:creationId xmlns:a16="http://schemas.microsoft.com/office/drawing/2014/main" id="{AC9E7411-0D7F-06DF-4FFB-F45BB1442422}"/>
                    </a:ext>
                  </a:extLst>
                </p:cNvPr>
                <p:cNvSpPr/>
                <p:nvPr/>
              </p:nvSpPr>
              <p:spPr>
                <a:xfrm>
                  <a:off x="339281" y="3878665"/>
                  <a:ext cx="731520" cy="731520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>
                    <a:ea typeface="Verdana" panose="020B0604030504040204" pitchFamily="34" charset="0"/>
                    <a:cs typeface="Verdana" panose="020B0604030504040204" pitchFamily="34" charset="0"/>
                  </a:endParaRPr>
                </a:p>
              </p:txBody>
            </p:sp>
            <p:sp>
              <p:nvSpPr>
                <p:cNvPr id="56" name="Rectangle 55">
                  <a:extLst>
                    <a:ext uri="{FF2B5EF4-FFF2-40B4-BE49-F238E27FC236}">
                      <a16:creationId xmlns:a16="http://schemas.microsoft.com/office/drawing/2014/main" id="{5B4839A3-0058-6DDF-3C87-6320060695D3}"/>
                    </a:ext>
                  </a:extLst>
                </p:cNvPr>
                <p:cNvSpPr/>
                <p:nvPr/>
              </p:nvSpPr>
              <p:spPr>
                <a:xfrm>
                  <a:off x="384050" y="3931078"/>
                  <a:ext cx="731520" cy="731520"/>
                </a:xfrm>
                <a:prstGeom prst="rect">
                  <a:avLst/>
                </a:prstGeom>
                <a:solidFill>
                  <a:schemeClr val="accent1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>
                    <a:ea typeface="Verdana" panose="020B0604030504040204" pitchFamily="34" charset="0"/>
                    <a:cs typeface="Verdana" panose="020B0604030504040204" pitchFamily="34" charset="0"/>
                  </a:endParaRPr>
                </a:p>
              </p:txBody>
            </p:sp>
            <p:sp>
              <p:nvSpPr>
                <p:cNvPr id="57" name="Rectangle 56">
                  <a:extLst>
                    <a:ext uri="{FF2B5EF4-FFF2-40B4-BE49-F238E27FC236}">
                      <a16:creationId xmlns:a16="http://schemas.microsoft.com/office/drawing/2014/main" id="{38A2242E-6136-85EC-7405-845A57B082D6}"/>
                    </a:ext>
                  </a:extLst>
                </p:cNvPr>
                <p:cNvSpPr/>
                <p:nvPr/>
              </p:nvSpPr>
              <p:spPr>
                <a:xfrm>
                  <a:off x="444574" y="3983136"/>
                  <a:ext cx="731520" cy="731520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>
                    <a:ea typeface="Verdana" panose="020B0604030504040204" pitchFamily="34" charset="0"/>
                    <a:cs typeface="Verdana" panose="020B0604030504040204" pitchFamily="34" charset="0"/>
                  </a:endParaRPr>
                </a:p>
              </p:txBody>
            </p:sp>
            <p:sp>
              <p:nvSpPr>
                <p:cNvPr id="58" name="Rectangle 57">
                  <a:extLst>
                    <a:ext uri="{FF2B5EF4-FFF2-40B4-BE49-F238E27FC236}">
                      <a16:creationId xmlns:a16="http://schemas.microsoft.com/office/drawing/2014/main" id="{4B4BDFE9-F657-30C2-FE7E-CC0E04D58FB6}"/>
                    </a:ext>
                  </a:extLst>
                </p:cNvPr>
                <p:cNvSpPr/>
                <p:nvPr/>
              </p:nvSpPr>
              <p:spPr>
                <a:xfrm>
                  <a:off x="5740248" y="3878665"/>
                  <a:ext cx="731520" cy="731520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>
                    <a:ea typeface="Verdana" panose="020B0604030504040204" pitchFamily="34" charset="0"/>
                    <a:cs typeface="Verdana" panose="020B0604030504040204" pitchFamily="34" charset="0"/>
                  </a:endParaRPr>
                </a:p>
              </p:txBody>
            </p:sp>
            <p:sp>
              <p:nvSpPr>
                <p:cNvPr id="59" name="Rectangle 58">
                  <a:extLst>
                    <a:ext uri="{FF2B5EF4-FFF2-40B4-BE49-F238E27FC236}">
                      <a16:creationId xmlns:a16="http://schemas.microsoft.com/office/drawing/2014/main" id="{161C6479-D874-3897-4A6B-6F709B8E7D34}"/>
                    </a:ext>
                  </a:extLst>
                </p:cNvPr>
                <p:cNvSpPr/>
                <p:nvPr/>
              </p:nvSpPr>
              <p:spPr>
                <a:xfrm>
                  <a:off x="5785017" y="3931078"/>
                  <a:ext cx="731520" cy="731520"/>
                </a:xfrm>
                <a:prstGeom prst="rect">
                  <a:avLst/>
                </a:prstGeom>
                <a:solidFill>
                  <a:schemeClr val="accent1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>
                    <a:ea typeface="Verdana" panose="020B0604030504040204" pitchFamily="34" charset="0"/>
                    <a:cs typeface="Verdana" panose="020B0604030504040204" pitchFamily="34" charset="0"/>
                  </a:endParaRPr>
                </a:p>
              </p:txBody>
            </p:sp>
            <p:sp>
              <p:nvSpPr>
                <p:cNvPr id="60" name="Rectangle 59">
                  <a:extLst>
                    <a:ext uri="{FF2B5EF4-FFF2-40B4-BE49-F238E27FC236}">
                      <a16:creationId xmlns:a16="http://schemas.microsoft.com/office/drawing/2014/main" id="{6C4609D5-23D7-60A8-77F0-86471581E0BF}"/>
                    </a:ext>
                  </a:extLst>
                </p:cNvPr>
                <p:cNvSpPr/>
                <p:nvPr/>
              </p:nvSpPr>
              <p:spPr>
                <a:xfrm>
                  <a:off x="5845542" y="3983136"/>
                  <a:ext cx="731520" cy="731520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>
                    <a:ea typeface="Verdana" panose="020B0604030504040204" pitchFamily="34" charset="0"/>
                    <a:cs typeface="Verdana" panose="020B0604030504040204" pitchFamily="34" charset="0"/>
                  </a:endParaRPr>
                </a:p>
              </p:txBody>
            </p:sp>
          </p:grp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D107A9F-0D2C-D339-E0C4-E4A40FBE5B37}"/>
                  </a:ext>
                </a:extLst>
              </p:cNvPr>
              <p:cNvSpPr/>
              <p:nvPr/>
            </p:nvSpPr>
            <p:spPr>
              <a:xfrm>
                <a:off x="578783" y="3370348"/>
                <a:ext cx="1243951" cy="386311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tx1"/>
                    </a:solidFill>
                    <a:ea typeface="Verdana" panose="020B0604030504040204" pitchFamily="34" charset="0"/>
                    <a:cs typeface="Verdana" panose="020B0604030504040204" pitchFamily="34" charset="0"/>
                  </a:rPr>
                  <a:t>Input</a:t>
                </a: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3C3CB2B-82D3-3ED1-C1E2-A71EBE00B7E5}"/>
                  </a:ext>
                </a:extLst>
              </p:cNvPr>
              <p:cNvSpPr/>
              <p:nvPr/>
            </p:nvSpPr>
            <p:spPr>
              <a:xfrm>
                <a:off x="1822734" y="3370351"/>
                <a:ext cx="654481" cy="386311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tx1"/>
                    </a:solidFill>
                    <a:ea typeface="Verdana" panose="020B0604030504040204" pitchFamily="34" charset="0"/>
                    <a:cs typeface="Verdana" panose="020B0604030504040204" pitchFamily="34" charset="0"/>
                  </a:rPr>
                  <a:t>Encoder</a:t>
                </a:r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A5C723E6-AB51-6552-6D4F-F79D3FD7670D}"/>
                  </a:ext>
                </a:extLst>
              </p:cNvPr>
              <p:cNvSpPr/>
              <p:nvPr/>
            </p:nvSpPr>
            <p:spPr>
              <a:xfrm>
                <a:off x="2477215" y="3370351"/>
                <a:ext cx="2242581" cy="386311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tx1"/>
                    </a:solidFill>
                    <a:ea typeface="Verdana" panose="020B0604030504040204" pitchFamily="34" charset="0"/>
                    <a:cs typeface="Verdana" panose="020B0604030504040204" pitchFamily="34" charset="0"/>
                  </a:rPr>
                  <a:t>Bottleneck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CAE10E1-454D-2633-8CA7-4685B55E2185}"/>
                  </a:ext>
                </a:extLst>
              </p:cNvPr>
              <p:cNvSpPr/>
              <p:nvPr/>
            </p:nvSpPr>
            <p:spPr>
              <a:xfrm>
                <a:off x="4564009" y="3370351"/>
                <a:ext cx="622833" cy="386311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tx1"/>
                    </a:solidFill>
                    <a:ea typeface="Verdana" panose="020B0604030504040204" pitchFamily="34" charset="0"/>
                    <a:cs typeface="Verdana" panose="020B0604030504040204" pitchFamily="34" charset="0"/>
                  </a:rPr>
                  <a:t>Decoder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B171F636-BB5B-653C-79C8-40CB93C991C3}"/>
                  </a:ext>
                </a:extLst>
              </p:cNvPr>
              <p:cNvSpPr/>
              <p:nvPr/>
            </p:nvSpPr>
            <p:spPr>
              <a:xfrm>
                <a:off x="5186842" y="3367243"/>
                <a:ext cx="1109204" cy="389416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tx1"/>
                    </a:solidFill>
                    <a:ea typeface="Verdana" panose="020B0604030504040204" pitchFamily="34" charset="0"/>
                    <a:cs typeface="Verdana" panose="020B0604030504040204" pitchFamily="34" charset="0"/>
                  </a:rPr>
                  <a:t>Output</a:t>
                </a:r>
              </a:p>
            </p:txBody>
          </p: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084629C8-23C9-1E8B-2675-7A166F96B151}"/>
                  </a:ext>
                </a:extLst>
              </p:cNvPr>
              <p:cNvGrpSpPr/>
              <p:nvPr/>
            </p:nvGrpSpPr>
            <p:grpSpPr>
              <a:xfrm>
                <a:off x="1822734" y="1996467"/>
                <a:ext cx="622834" cy="620731"/>
                <a:chOff x="3676506" y="4041930"/>
                <a:chExt cx="674736" cy="672459"/>
              </a:xfrm>
            </p:grpSpPr>
            <p:grpSp>
              <p:nvGrpSpPr>
                <p:cNvPr id="41" name="Group 40">
                  <a:extLst>
                    <a:ext uri="{FF2B5EF4-FFF2-40B4-BE49-F238E27FC236}">
                      <a16:creationId xmlns:a16="http://schemas.microsoft.com/office/drawing/2014/main" id="{1055A9B8-25E6-8CFC-8173-398018B8B90B}"/>
                    </a:ext>
                  </a:extLst>
                </p:cNvPr>
                <p:cNvGrpSpPr/>
                <p:nvPr/>
              </p:nvGrpSpPr>
              <p:grpSpPr>
                <a:xfrm>
                  <a:off x="3676506" y="4041930"/>
                  <a:ext cx="505966" cy="505966"/>
                  <a:chOff x="2620667" y="3831205"/>
                  <a:chExt cx="505966" cy="505966"/>
                </a:xfrm>
              </p:grpSpPr>
              <p:sp>
                <p:nvSpPr>
                  <p:cNvPr id="49" name="Rectangle 48">
                    <a:extLst>
                      <a:ext uri="{FF2B5EF4-FFF2-40B4-BE49-F238E27FC236}">
                        <a16:creationId xmlns:a16="http://schemas.microsoft.com/office/drawing/2014/main" id="{68F1383C-6EB7-7226-349A-1005F78350A0}"/>
                      </a:ext>
                    </a:extLst>
                  </p:cNvPr>
                  <p:cNvSpPr/>
                  <p:nvPr/>
                </p:nvSpPr>
                <p:spPr>
                  <a:xfrm>
                    <a:off x="2620667" y="3831205"/>
                    <a:ext cx="365760" cy="365760"/>
                  </a:xfrm>
                  <a:prstGeom prst="rect">
                    <a:avLst/>
                  </a:prstGeom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>
                      <a:ea typeface="Verdana" panose="020B0604030504040204" pitchFamily="34" charset="0"/>
                      <a:cs typeface="Verdana" panose="020B0604030504040204" pitchFamily="34" charset="0"/>
                    </a:endParaRPr>
                  </a:p>
                </p:txBody>
              </p:sp>
              <p:sp>
                <p:nvSpPr>
                  <p:cNvPr id="50" name="Rectangle 49">
                    <a:extLst>
                      <a:ext uri="{FF2B5EF4-FFF2-40B4-BE49-F238E27FC236}">
                        <a16:creationId xmlns:a16="http://schemas.microsoft.com/office/drawing/2014/main" id="{616D5D27-2919-1FF0-3A37-A51DADEBD545}"/>
                      </a:ext>
                    </a:extLst>
                  </p:cNvPr>
                  <p:cNvSpPr/>
                  <p:nvPr/>
                </p:nvSpPr>
                <p:spPr>
                  <a:xfrm>
                    <a:off x="2648708" y="3859246"/>
                    <a:ext cx="365760" cy="365760"/>
                  </a:xfrm>
                  <a:prstGeom prst="rect">
                    <a:avLst/>
                  </a:prstGeom>
                  <a:solidFill>
                    <a:schemeClr val="bg2">
                      <a:lumMod val="75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>
                      <a:ea typeface="Verdana" panose="020B0604030504040204" pitchFamily="34" charset="0"/>
                      <a:cs typeface="Verdana" panose="020B0604030504040204" pitchFamily="34" charset="0"/>
                    </a:endParaRPr>
                  </a:p>
                </p:txBody>
              </p:sp>
              <p:sp>
                <p:nvSpPr>
                  <p:cNvPr id="51" name="Rectangle 50">
                    <a:extLst>
                      <a:ext uri="{FF2B5EF4-FFF2-40B4-BE49-F238E27FC236}">
                        <a16:creationId xmlns:a16="http://schemas.microsoft.com/office/drawing/2014/main" id="{7910EAB0-8100-8AC6-59A3-86FD4EBF0ED2}"/>
                      </a:ext>
                    </a:extLst>
                  </p:cNvPr>
                  <p:cNvSpPr/>
                  <p:nvPr/>
                </p:nvSpPr>
                <p:spPr>
                  <a:xfrm>
                    <a:off x="2676749" y="3887287"/>
                    <a:ext cx="365760" cy="365760"/>
                  </a:xfrm>
                  <a:prstGeom prst="rect">
                    <a:avLst/>
                  </a:prstGeom>
                  <a:solidFill>
                    <a:schemeClr val="accent1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>
                      <a:ea typeface="Verdana" panose="020B0604030504040204" pitchFamily="34" charset="0"/>
                      <a:cs typeface="Verdana" panose="020B0604030504040204" pitchFamily="34" charset="0"/>
                    </a:endParaRPr>
                  </a:p>
                </p:txBody>
              </p:sp>
              <p:sp>
                <p:nvSpPr>
                  <p:cNvPr id="52" name="Rectangle 51">
                    <a:extLst>
                      <a:ext uri="{FF2B5EF4-FFF2-40B4-BE49-F238E27FC236}">
                        <a16:creationId xmlns:a16="http://schemas.microsoft.com/office/drawing/2014/main" id="{26661C73-E4A6-07D6-7BED-B8DAD04AB435}"/>
                      </a:ext>
                    </a:extLst>
                  </p:cNvPr>
                  <p:cNvSpPr/>
                  <p:nvPr/>
                </p:nvSpPr>
                <p:spPr>
                  <a:xfrm>
                    <a:off x="2704790" y="3915328"/>
                    <a:ext cx="365760" cy="365760"/>
                  </a:xfrm>
                  <a:prstGeom prst="rect">
                    <a:avLst/>
                  </a:prstGeom>
                  <a:solidFill>
                    <a:schemeClr val="bg2">
                      <a:lumMod val="75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>
                      <a:ea typeface="Verdana" panose="020B0604030504040204" pitchFamily="34" charset="0"/>
                      <a:cs typeface="Verdana" panose="020B0604030504040204" pitchFamily="34" charset="0"/>
                    </a:endParaRPr>
                  </a:p>
                </p:txBody>
              </p:sp>
              <p:sp>
                <p:nvSpPr>
                  <p:cNvPr id="53" name="Rectangle 52">
                    <a:extLst>
                      <a:ext uri="{FF2B5EF4-FFF2-40B4-BE49-F238E27FC236}">
                        <a16:creationId xmlns:a16="http://schemas.microsoft.com/office/drawing/2014/main" id="{297FCB2F-47F2-C2E9-75BA-27B1904EC757}"/>
                      </a:ext>
                    </a:extLst>
                  </p:cNvPr>
                  <p:cNvSpPr/>
                  <p:nvPr/>
                </p:nvSpPr>
                <p:spPr>
                  <a:xfrm>
                    <a:off x="2732831" y="3943369"/>
                    <a:ext cx="365760" cy="365760"/>
                  </a:xfrm>
                  <a:prstGeom prst="rect">
                    <a:avLst/>
                  </a:prstGeom>
                  <a:solidFill>
                    <a:schemeClr val="accent1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>
                      <a:ea typeface="Verdana" panose="020B0604030504040204" pitchFamily="34" charset="0"/>
                      <a:cs typeface="Verdana" panose="020B0604030504040204" pitchFamily="34" charset="0"/>
                    </a:endParaRPr>
                  </a:p>
                </p:txBody>
              </p:sp>
              <p:sp>
                <p:nvSpPr>
                  <p:cNvPr id="54" name="Rectangle 53">
                    <a:extLst>
                      <a:ext uri="{FF2B5EF4-FFF2-40B4-BE49-F238E27FC236}">
                        <a16:creationId xmlns:a16="http://schemas.microsoft.com/office/drawing/2014/main" id="{1503B220-1899-237C-D849-9642543BC7F5}"/>
                      </a:ext>
                    </a:extLst>
                  </p:cNvPr>
                  <p:cNvSpPr/>
                  <p:nvPr/>
                </p:nvSpPr>
                <p:spPr>
                  <a:xfrm>
                    <a:off x="2760873" y="3971411"/>
                    <a:ext cx="365760" cy="365760"/>
                  </a:xfrm>
                  <a:prstGeom prst="rect">
                    <a:avLst/>
                  </a:prstGeom>
                  <a:solidFill>
                    <a:schemeClr val="bg2">
                      <a:lumMod val="75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>
                      <a:ea typeface="Verdana" panose="020B0604030504040204" pitchFamily="34" charset="0"/>
                      <a:cs typeface="Verdana" panose="020B0604030504040204" pitchFamily="34" charset="0"/>
                    </a:endParaRPr>
                  </a:p>
                </p:txBody>
              </p:sp>
            </p:grpSp>
            <p:grpSp>
              <p:nvGrpSpPr>
                <p:cNvPr id="42" name="Group 41">
                  <a:extLst>
                    <a:ext uri="{FF2B5EF4-FFF2-40B4-BE49-F238E27FC236}">
                      <a16:creationId xmlns:a16="http://schemas.microsoft.com/office/drawing/2014/main" id="{F88A2EF1-6478-D00B-533D-0303E060F96E}"/>
                    </a:ext>
                  </a:extLst>
                </p:cNvPr>
                <p:cNvGrpSpPr/>
                <p:nvPr/>
              </p:nvGrpSpPr>
              <p:grpSpPr>
                <a:xfrm>
                  <a:off x="3845276" y="4208423"/>
                  <a:ext cx="505966" cy="505966"/>
                  <a:chOff x="2620667" y="3831205"/>
                  <a:chExt cx="505966" cy="505966"/>
                </a:xfrm>
              </p:grpSpPr>
              <p:sp>
                <p:nvSpPr>
                  <p:cNvPr id="43" name="Rectangle 42">
                    <a:extLst>
                      <a:ext uri="{FF2B5EF4-FFF2-40B4-BE49-F238E27FC236}">
                        <a16:creationId xmlns:a16="http://schemas.microsoft.com/office/drawing/2014/main" id="{AD3681FC-AD59-7F35-30C5-7C0A0E2EFDD2}"/>
                      </a:ext>
                    </a:extLst>
                  </p:cNvPr>
                  <p:cNvSpPr/>
                  <p:nvPr/>
                </p:nvSpPr>
                <p:spPr>
                  <a:xfrm>
                    <a:off x="2620667" y="3831205"/>
                    <a:ext cx="365760" cy="365760"/>
                  </a:xfrm>
                  <a:prstGeom prst="rect">
                    <a:avLst/>
                  </a:prstGeom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>
                      <a:ea typeface="Verdana" panose="020B0604030504040204" pitchFamily="34" charset="0"/>
                      <a:cs typeface="Verdana" panose="020B0604030504040204" pitchFamily="34" charset="0"/>
                    </a:endParaRPr>
                  </a:p>
                </p:txBody>
              </p:sp>
              <p:sp>
                <p:nvSpPr>
                  <p:cNvPr id="44" name="Rectangle 43">
                    <a:extLst>
                      <a:ext uri="{FF2B5EF4-FFF2-40B4-BE49-F238E27FC236}">
                        <a16:creationId xmlns:a16="http://schemas.microsoft.com/office/drawing/2014/main" id="{66E994A7-1E8D-40D1-285B-5D85C03E7BFC}"/>
                      </a:ext>
                    </a:extLst>
                  </p:cNvPr>
                  <p:cNvSpPr/>
                  <p:nvPr/>
                </p:nvSpPr>
                <p:spPr>
                  <a:xfrm>
                    <a:off x="2648708" y="3859246"/>
                    <a:ext cx="365760" cy="365760"/>
                  </a:xfrm>
                  <a:prstGeom prst="rect">
                    <a:avLst/>
                  </a:prstGeom>
                  <a:solidFill>
                    <a:schemeClr val="bg2">
                      <a:lumMod val="75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>
                      <a:ea typeface="Verdana" panose="020B0604030504040204" pitchFamily="34" charset="0"/>
                      <a:cs typeface="Verdana" panose="020B0604030504040204" pitchFamily="34" charset="0"/>
                    </a:endParaRPr>
                  </a:p>
                </p:txBody>
              </p:sp>
              <p:sp>
                <p:nvSpPr>
                  <p:cNvPr id="45" name="Rectangle 44">
                    <a:extLst>
                      <a:ext uri="{FF2B5EF4-FFF2-40B4-BE49-F238E27FC236}">
                        <a16:creationId xmlns:a16="http://schemas.microsoft.com/office/drawing/2014/main" id="{682203D4-2E5B-A672-1675-9CBF6E72632B}"/>
                      </a:ext>
                    </a:extLst>
                  </p:cNvPr>
                  <p:cNvSpPr/>
                  <p:nvPr/>
                </p:nvSpPr>
                <p:spPr>
                  <a:xfrm>
                    <a:off x="2676749" y="3887287"/>
                    <a:ext cx="365760" cy="365760"/>
                  </a:xfrm>
                  <a:prstGeom prst="rect">
                    <a:avLst/>
                  </a:prstGeom>
                  <a:solidFill>
                    <a:schemeClr val="accent1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>
                      <a:ea typeface="Verdana" panose="020B0604030504040204" pitchFamily="34" charset="0"/>
                      <a:cs typeface="Verdana" panose="020B0604030504040204" pitchFamily="34" charset="0"/>
                    </a:endParaRPr>
                  </a:p>
                </p:txBody>
              </p:sp>
              <p:sp>
                <p:nvSpPr>
                  <p:cNvPr id="46" name="Rectangle 45">
                    <a:extLst>
                      <a:ext uri="{FF2B5EF4-FFF2-40B4-BE49-F238E27FC236}">
                        <a16:creationId xmlns:a16="http://schemas.microsoft.com/office/drawing/2014/main" id="{CC1D8F15-9E09-D4F8-718F-960A3F3F459B}"/>
                      </a:ext>
                    </a:extLst>
                  </p:cNvPr>
                  <p:cNvSpPr/>
                  <p:nvPr/>
                </p:nvSpPr>
                <p:spPr>
                  <a:xfrm>
                    <a:off x="2704790" y="3915328"/>
                    <a:ext cx="365760" cy="365760"/>
                  </a:xfrm>
                  <a:prstGeom prst="rect">
                    <a:avLst/>
                  </a:prstGeom>
                  <a:solidFill>
                    <a:schemeClr val="bg2">
                      <a:lumMod val="75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>
                      <a:ea typeface="Verdana" panose="020B0604030504040204" pitchFamily="34" charset="0"/>
                      <a:cs typeface="Verdana" panose="020B0604030504040204" pitchFamily="34" charset="0"/>
                    </a:endParaRPr>
                  </a:p>
                </p:txBody>
              </p:sp>
              <p:sp>
                <p:nvSpPr>
                  <p:cNvPr id="47" name="Rectangle 46">
                    <a:extLst>
                      <a:ext uri="{FF2B5EF4-FFF2-40B4-BE49-F238E27FC236}">
                        <a16:creationId xmlns:a16="http://schemas.microsoft.com/office/drawing/2014/main" id="{6A6EF52C-2E69-26E5-A921-42A97D4145C6}"/>
                      </a:ext>
                    </a:extLst>
                  </p:cNvPr>
                  <p:cNvSpPr/>
                  <p:nvPr/>
                </p:nvSpPr>
                <p:spPr>
                  <a:xfrm>
                    <a:off x="2732831" y="3943369"/>
                    <a:ext cx="365760" cy="365760"/>
                  </a:xfrm>
                  <a:prstGeom prst="rect">
                    <a:avLst/>
                  </a:prstGeom>
                  <a:solidFill>
                    <a:schemeClr val="accent1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>
                      <a:ea typeface="Verdana" panose="020B0604030504040204" pitchFamily="34" charset="0"/>
                      <a:cs typeface="Verdana" panose="020B0604030504040204" pitchFamily="34" charset="0"/>
                    </a:endParaRPr>
                  </a:p>
                </p:txBody>
              </p:sp>
              <p:sp>
                <p:nvSpPr>
                  <p:cNvPr id="48" name="Rectangle 47">
                    <a:extLst>
                      <a:ext uri="{FF2B5EF4-FFF2-40B4-BE49-F238E27FC236}">
                        <a16:creationId xmlns:a16="http://schemas.microsoft.com/office/drawing/2014/main" id="{6B83FA88-F3E9-BE8F-9653-FD3E290ACAA5}"/>
                      </a:ext>
                    </a:extLst>
                  </p:cNvPr>
                  <p:cNvSpPr/>
                  <p:nvPr/>
                </p:nvSpPr>
                <p:spPr>
                  <a:xfrm>
                    <a:off x="2760873" y="3971411"/>
                    <a:ext cx="365760" cy="365760"/>
                  </a:xfrm>
                  <a:prstGeom prst="rect">
                    <a:avLst/>
                  </a:prstGeom>
                  <a:solidFill>
                    <a:schemeClr val="bg2">
                      <a:lumMod val="75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>
                      <a:ea typeface="Verdana" panose="020B0604030504040204" pitchFamily="34" charset="0"/>
                      <a:cs typeface="Verdana" panose="020B0604030504040204" pitchFamily="34" charset="0"/>
                    </a:endParaRPr>
                  </a:p>
                </p:txBody>
              </p:sp>
            </p:grpSp>
          </p:grpSp>
          <p:sp>
            <p:nvSpPr>
              <p:cNvPr id="12" name="Isosceles Triangle 11">
                <a:extLst>
                  <a:ext uri="{FF2B5EF4-FFF2-40B4-BE49-F238E27FC236}">
                    <a16:creationId xmlns:a16="http://schemas.microsoft.com/office/drawing/2014/main" id="{E39C99C8-BE31-EA15-ED15-3C6A5AB8CDE1}"/>
                  </a:ext>
                </a:extLst>
              </p:cNvPr>
              <p:cNvSpPr/>
              <p:nvPr/>
            </p:nvSpPr>
            <p:spPr>
              <a:xfrm rot="5400000">
                <a:off x="1558581" y="2341329"/>
                <a:ext cx="130229" cy="93663"/>
              </a:xfrm>
              <a:prstGeom prst="triangle">
                <a:avLst/>
              </a:prstGeom>
              <a:solidFill>
                <a:srgbClr val="F8CBA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B9FAD1F0-0E4F-F551-09C3-40583DB34915}"/>
                  </a:ext>
                </a:extLst>
              </p:cNvPr>
              <p:cNvSpPr/>
              <p:nvPr/>
            </p:nvSpPr>
            <p:spPr>
              <a:xfrm>
                <a:off x="677818" y="2099717"/>
                <a:ext cx="155305" cy="155305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311F8F8A-2148-70C9-3D3A-01F906E7B810}"/>
                  </a:ext>
                </a:extLst>
              </p:cNvPr>
              <p:cNvSpPr/>
              <p:nvPr/>
            </p:nvSpPr>
            <p:spPr>
              <a:xfrm>
                <a:off x="2117835" y="2284052"/>
                <a:ext cx="155305" cy="155305"/>
              </a:xfrm>
              <a:prstGeom prst="rect">
                <a:avLst/>
              </a:prstGeom>
              <a:solidFill>
                <a:srgbClr val="F4B183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CE5BCBBF-085B-9246-C033-E1C6328B3B53}"/>
                  </a:ext>
                </a:extLst>
              </p:cNvPr>
              <p:cNvSpPr/>
              <p:nvPr/>
            </p:nvSpPr>
            <p:spPr>
              <a:xfrm>
                <a:off x="2163376" y="2332019"/>
                <a:ext cx="50644" cy="50644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C9BFBB3B-42DD-8BBF-9DC8-2BAAD5ECAD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80666" y="1925245"/>
                <a:ext cx="327979" cy="286981"/>
              </a:xfrm>
              <a:prstGeom prst="rect">
                <a:avLst/>
              </a:prstGeom>
              <a:effectLst>
                <a:outerShdw blurRad="25400" dist="25400" dir="8100000" algn="tr" rotWithShape="0">
                  <a:prstClr val="black">
                    <a:alpha val="40000"/>
                  </a:prstClr>
                </a:outerShdw>
              </a:effectLst>
            </p:spPr>
          </p:pic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D44E4A97-79E0-222D-6AA3-2C79F555865E}"/>
                  </a:ext>
                </a:extLst>
              </p:cNvPr>
              <p:cNvGrpSpPr/>
              <p:nvPr/>
            </p:nvGrpSpPr>
            <p:grpSpPr>
              <a:xfrm>
                <a:off x="4564008" y="2066918"/>
                <a:ext cx="622834" cy="620731"/>
                <a:chOff x="3676506" y="4041930"/>
                <a:chExt cx="674736" cy="672459"/>
              </a:xfrm>
            </p:grpSpPr>
            <p:grpSp>
              <p:nvGrpSpPr>
                <p:cNvPr id="27" name="Group 26">
                  <a:extLst>
                    <a:ext uri="{FF2B5EF4-FFF2-40B4-BE49-F238E27FC236}">
                      <a16:creationId xmlns:a16="http://schemas.microsoft.com/office/drawing/2014/main" id="{6E67898D-CD1F-F4A0-BB53-6913C30B935A}"/>
                    </a:ext>
                  </a:extLst>
                </p:cNvPr>
                <p:cNvGrpSpPr/>
                <p:nvPr/>
              </p:nvGrpSpPr>
              <p:grpSpPr>
                <a:xfrm>
                  <a:off x="3676506" y="4041930"/>
                  <a:ext cx="505966" cy="505966"/>
                  <a:chOff x="2620667" y="3831205"/>
                  <a:chExt cx="505966" cy="505966"/>
                </a:xfrm>
              </p:grpSpPr>
              <p:sp>
                <p:nvSpPr>
                  <p:cNvPr id="35" name="Rectangle 34">
                    <a:extLst>
                      <a:ext uri="{FF2B5EF4-FFF2-40B4-BE49-F238E27FC236}">
                        <a16:creationId xmlns:a16="http://schemas.microsoft.com/office/drawing/2014/main" id="{139F0A13-F1B2-2E92-ADE4-20C46DE1D850}"/>
                      </a:ext>
                    </a:extLst>
                  </p:cNvPr>
                  <p:cNvSpPr/>
                  <p:nvPr/>
                </p:nvSpPr>
                <p:spPr>
                  <a:xfrm>
                    <a:off x="2620667" y="3831205"/>
                    <a:ext cx="365760" cy="365760"/>
                  </a:xfrm>
                  <a:prstGeom prst="rect">
                    <a:avLst/>
                  </a:prstGeom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>
                      <a:ea typeface="Verdana" panose="020B0604030504040204" pitchFamily="34" charset="0"/>
                      <a:cs typeface="Verdana" panose="020B0604030504040204" pitchFamily="34" charset="0"/>
                    </a:endParaRPr>
                  </a:p>
                </p:txBody>
              </p:sp>
              <p:sp>
                <p:nvSpPr>
                  <p:cNvPr id="36" name="Rectangle 35">
                    <a:extLst>
                      <a:ext uri="{FF2B5EF4-FFF2-40B4-BE49-F238E27FC236}">
                        <a16:creationId xmlns:a16="http://schemas.microsoft.com/office/drawing/2014/main" id="{5DB59093-CD75-27D0-63DC-22CED9B012B9}"/>
                      </a:ext>
                    </a:extLst>
                  </p:cNvPr>
                  <p:cNvSpPr/>
                  <p:nvPr/>
                </p:nvSpPr>
                <p:spPr>
                  <a:xfrm>
                    <a:off x="2648708" y="3859246"/>
                    <a:ext cx="365760" cy="365760"/>
                  </a:xfrm>
                  <a:prstGeom prst="rect">
                    <a:avLst/>
                  </a:prstGeom>
                  <a:solidFill>
                    <a:schemeClr val="bg2">
                      <a:lumMod val="75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>
                      <a:ea typeface="Verdana" panose="020B0604030504040204" pitchFamily="34" charset="0"/>
                      <a:cs typeface="Verdana" panose="020B0604030504040204" pitchFamily="34" charset="0"/>
                    </a:endParaRPr>
                  </a:p>
                </p:txBody>
              </p:sp>
              <p:sp>
                <p:nvSpPr>
                  <p:cNvPr id="37" name="Rectangle 36">
                    <a:extLst>
                      <a:ext uri="{FF2B5EF4-FFF2-40B4-BE49-F238E27FC236}">
                        <a16:creationId xmlns:a16="http://schemas.microsoft.com/office/drawing/2014/main" id="{2AE8A27D-1E4D-25C3-954A-7D458CDB493C}"/>
                      </a:ext>
                    </a:extLst>
                  </p:cNvPr>
                  <p:cNvSpPr/>
                  <p:nvPr/>
                </p:nvSpPr>
                <p:spPr>
                  <a:xfrm>
                    <a:off x="2676749" y="3887287"/>
                    <a:ext cx="365760" cy="365760"/>
                  </a:xfrm>
                  <a:prstGeom prst="rect">
                    <a:avLst/>
                  </a:prstGeom>
                  <a:solidFill>
                    <a:schemeClr val="accent1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>
                      <a:ea typeface="Verdana" panose="020B0604030504040204" pitchFamily="34" charset="0"/>
                      <a:cs typeface="Verdana" panose="020B0604030504040204" pitchFamily="34" charset="0"/>
                    </a:endParaRPr>
                  </a:p>
                </p:txBody>
              </p:sp>
              <p:sp>
                <p:nvSpPr>
                  <p:cNvPr id="38" name="Rectangle 37">
                    <a:extLst>
                      <a:ext uri="{FF2B5EF4-FFF2-40B4-BE49-F238E27FC236}">
                        <a16:creationId xmlns:a16="http://schemas.microsoft.com/office/drawing/2014/main" id="{84E17C09-B3C7-F8F6-B448-D27538ED0B6D}"/>
                      </a:ext>
                    </a:extLst>
                  </p:cNvPr>
                  <p:cNvSpPr/>
                  <p:nvPr/>
                </p:nvSpPr>
                <p:spPr>
                  <a:xfrm>
                    <a:off x="2704790" y="3915328"/>
                    <a:ext cx="365760" cy="365760"/>
                  </a:xfrm>
                  <a:prstGeom prst="rect">
                    <a:avLst/>
                  </a:prstGeom>
                  <a:solidFill>
                    <a:schemeClr val="bg2">
                      <a:lumMod val="75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>
                      <a:ea typeface="Verdana" panose="020B0604030504040204" pitchFamily="34" charset="0"/>
                      <a:cs typeface="Verdana" panose="020B0604030504040204" pitchFamily="34" charset="0"/>
                    </a:endParaRPr>
                  </a:p>
                </p:txBody>
              </p:sp>
              <p:sp>
                <p:nvSpPr>
                  <p:cNvPr id="39" name="Rectangle 38">
                    <a:extLst>
                      <a:ext uri="{FF2B5EF4-FFF2-40B4-BE49-F238E27FC236}">
                        <a16:creationId xmlns:a16="http://schemas.microsoft.com/office/drawing/2014/main" id="{D27FD97F-3885-1B82-EA3E-AA1DD5B75573}"/>
                      </a:ext>
                    </a:extLst>
                  </p:cNvPr>
                  <p:cNvSpPr/>
                  <p:nvPr/>
                </p:nvSpPr>
                <p:spPr>
                  <a:xfrm>
                    <a:off x="2732831" y="3943369"/>
                    <a:ext cx="365760" cy="365760"/>
                  </a:xfrm>
                  <a:prstGeom prst="rect">
                    <a:avLst/>
                  </a:prstGeom>
                  <a:solidFill>
                    <a:schemeClr val="accent1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>
                      <a:ea typeface="Verdana" panose="020B0604030504040204" pitchFamily="34" charset="0"/>
                      <a:cs typeface="Verdana" panose="020B0604030504040204" pitchFamily="34" charset="0"/>
                    </a:endParaRPr>
                  </a:p>
                </p:txBody>
              </p:sp>
              <p:sp>
                <p:nvSpPr>
                  <p:cNvPr id="40" name="Rectangle 39">
                    <a:extLst>
                      <a:ext uri="{FF2B5EF4-FFF2-40B4-BE49-F238E27FC236}">
                        <a16:creationId xmlns:a16="http://schemas.microsoft.com/office/drawing/2014/main" id="{A2949950-660C-ACDB-1B51-C18BFC01822F}"/>
                      </a:ext>
                    </a:extLst>
                  </p:cNvPr>
                  <p:cNvSpPr/>
                  <p:nvPr/>
                </p:nvSpPr>
                <p:spPr>
                  <a:xfrm>
                    <a:off x="2760873" y="3971411"/>
                    <a:ext cx="365760" cy="365760"/>
                  </a:xfrm>
                  <a:prstGeom prst="rect">
                    <a:avLst/>
                  </a:prstGeom>
                  <a:solidFill>
                    <a:schemeClr val="bg2">
                      <a:lumMod val="75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>
                      <a:ea typeface="Verdana" panose="020B0604030504040204" pitchFamily="34" charset="0"/>
                      <a:cs typeface="Verdana" panose="020B0604030504040204" pitchFamily="34" charset="0"/>
                    </a:endParaRPr>
                  </a:p>
                </p:txBody>
              </p:sp>
            </p:grpSp>
            <p:grpSp>
              <p:nvGrpSpPr>
                <p:cNvPr id="28" name="Group 27">
                  <a:extLst>
                    <a:ext uri="{FF2B5EF4-FFF2-40B4-BE49-F238E27FC236}">
                      <a16:creationId xmlns:a16="http://schemas.microsoft.com/office/drawing/2014/main" id="{B754F9D4-0B34-6993-549E-A1562AE44124}"/>
                    </a:ext>
                  </a:extLst>
                </p:cNvPr>
                <p:cNvGrpSpPr/>
                <p:nvPr/>
              </p:nvGrpSpPr>
              <p:grpSpPr>
                <a:xfrm>
                  <a:off x="3845276" y="4208423"/>
                  <a:ext cx="505966" cy="505966"/>
                  <a:chOff x="2620667" y="3831205"/>
                  <a:chExt cx="505966" cy="505966"/>
                </a:xfrm>
              </p:grpSpPr>
              <p:sp>
                <p:nvSpPr>
                  <p:cNvPr id="29" name="Rectangle 28">
                    <a:extLst>
                      <a:ext uri="{FF2B5EF4-FFF2-40B4-BE49-F238E27FC236}">
                        <a16:creationId xmlns:a16="http://schemas.microsoft.com/office/drawing/2014/main" id="{FBD4C4C8-5536-75E6-757A-6759B10B020F}"/>
                      </a:ext>
                    </a:extLst>
                  </p:cNvPr>
                  <p:cNvSpPr/>
                  <p:nvPr/>
                </p:nvSpPr>
                <p:spPr>
                  <a:xfrm>
                    <a:off x="2620667" y="3831205"/>
                    <a:ext cx="365760" cy="365760"/>
                  </a:xfrm>
                  <a:prstGeom prst="rect">
                    <a:avLst/>
                  </a:prstGeom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>
                      <a:ea typeface="Verdana" panose="020B0604030504040204" pitchFamily="34" charset="0"/>
                      <a:cs typeface="Verdana" panose="020B0604030504040204" pitchFamily="34" charset="0"/>
                    </a:endParaRPr>
                  </a:p>
                </p:txBody>
              </p:sp>
              <p:sp>
                <p:nvSpPr>
                  <p:cNvPr id="30" name="Rectangle 29">
                    <a:extLst>
                      <a:ext uri="{FF2B5EF4-FFF2-40B4-BE49-F238E27FC236}">
                        <a16:creationId xmlns:a16="http://schemas.microsoft.com/office/drawing/2014/main" id="{82BBA02F-D800-FB71-1955-168C03F8819A}"/>
                      </a:ext>
                    </a:extLst>
                  </p:cNvPr>
                  <p:cNvSpPr/>
                  <p:nvPr/>
                </p:nvSpPr>
                <p:spPr>
                  <a:xfrm>
                    <a:off x="2648708" y="3859246"/>
                    <a:ext cx="365760" cy="365760"/>
                  </a:xfrm>
                  <a:prstGeom prst="rect">
                    <a:avLst/>
                  </a:prstGeom>
                  <a:solidFill>
                    <a:schemeClr val="bg2">
                      <a:lumMod val="75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>
                      <a:ea typeface="Verdana" panose="020B0604030504040204" pitchFamily="34" charset="0"/>
                      <a:cs typeface="Verdana" panose="020B0604030504040204" pitchFamily="34" charset="0"/>
                    </a:endParaRPr>
                  </a:p>
                </p:txBody>
              </p:sp>
              <p:sp>
                <p:nvSpPr>
                  <p:cNvPr id="31" name="Rectangle 30">
                    <a:extLst>
                      <a:ext uri="{FF2B5EF4-FFF2-40B4-BE49-F238E27FC236}">
                        <a16:creationId xmlns:a16="http://schemas.microsoft.com/office/drawing/2014/main" id="{FDC9CAE7-5DF7-7475-33D8-038932A1056D}"/>
                      </a:ext>
                    </a:extLst>
                  </p:cNvPr>
                  <p:cNvSpPr/>
                  <p:nvPr/>
                </p:nvSpPr>
                <p:spPr>
                  <a:xfrm>
                    <a:off x="2676749" y="3887287"/>
                    <a:ext cx="365760" cy="365760"/>
                  </a:xfrm>
                  <a:prstGeom prst="rect">
                    <a:avLst/>
                  </a:prstGeom>
                  <a:solidFill>
                    <a:schemeClr val="accent1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>
                      <a:ea typeface="Verdana" panose="020B0604030504040204" pitchFamily="34" charset="0"/>
                      <a:cs typeface="Verdana" panose="020B0604030504040204" pitchFamily="34" charset="0"/>
                    </a:endParaRPr>
                  </a:p>
                </p:txBody>
              </p:sp>
              <p:sp>
                <p:nvSpPr>
                  <p:cNvPr id="32" name="Rectangle 31">
                    <a:extLst>
                      <a:ext uri="{FF2B5EF4-FFF2-40B4-BE49-F238E27FC236}">
                        <a16:creationId xmlns:a16="http://schemas.microsoft.com/office/drawing/2014/main" id="{8B9C24FF-609E-03A1-6F12-84AE41848393}"/>
                      </a:ext>
                    </a:extLst>
                  </p:cNvPr>
                  <p:cNvSpPr/>
                  <p:nvPr/>
                </p:nvSpPr>
                <p:spPr>
                  <a:xfrm>
                    <a:off x="2704790" y="3915328"/>
                    <a:ext cx="365760" cy="365760"/>
                  </a:xfrm>
                  <a:prstGeom prst="rect">
                    <a:avLst/>
                  </a:prstGeom>
                  <a:solidFill>
                    <a:schemeClr val="bg2">
                      <a:lumMod val="75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>
                      <a:ea typeface="Verdana" panose="020B0604030504040204" pitchFamily="34" charset="0"/>
                      <a:cs typeface="Verdana" panose="020B0604030504040204" pitchFamily="34" charset="0"/>
                    </a:endParaRPr>
                  </a:p>
                </p:txBody>
              </p:sp>
              <p:sp>
                <p:nvSpPr>
                  <p:cNvPr id="33" name="Rectangle 32">
                    <a:extLst>
                      <a:ext uri="{FF2B5EF4-FFF2-40B4-BE49-F238E27FC236}">
                        <a16:creationId xmlns:a16="http://schemas.microsoft.com/office/drawing/2014/main" id="{07171F6E-0F72-ABA1-5845-D95D71E82178}"/>
                      </a:ext>
                    </a:extLst>
                  </p:cNvPr>
                  <p:cNvSpPr/>
                  <p:nvPr/>
                </p:nvSpPr>
                <p:spPr>
                  <a:xfrm>
                    <a:off x="2732831" y="3943369"/>
                    <a:ext cx="365760" cy="365760"/>
                  </a:xfrm>
                  <a:prstGeom prst="rect">
                    <a:avLst/>
                  </a:prstGeom>
                  <a:solidFill>
                    <a:schemeClr val="accent1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>
                      <a:ea typeface="Verdana" panose="020B0604030504040204" pitchFamily="34" charset="0"/>
                      <a:cs typeface="Verdana" panose="020B0604030504040204" pitchFamily="34" charset="0"/>
                    </a:endParaRPr>
                  </a:p>
                </p:txBody>
              </p:sp>
              <p:sp>
                <p:nvSpPr>
                  <p:cNvPr id="34" name="Rectangle 33">
                    <a:extLst>
                      <a:ext uri="{FF2B5EF4-FFF2-40B4-BE49-F238E27FC236}">
                        <a16:creationId xmlns:a16="http://schemas.microsoft.com/office/drawing/2014/main" id="{7233AA36-4089-BB72-B06C-3C4386179783}"/>
                      </a:ext>
                    </a:extLst>
                  </p:cNvPr>
                  <p:cNvSpPr/>
                  <p:nvPr/>
                </p:nvSpPr>
                <p:spPr>
                  <a:xfrm>
                    <a:off x="2760873" y="3971411"/>
                    <a:ext cx="365760" cy="365760"/>
                  </a:xfrm>
                  <a:prstGeom prst="rect">
                    <a:avLst/>
                  </a:prstGeom>
                  <a:solidFill>
                    <a:schemeClr val="bg2">
                      <a:lumMod val="75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>
                      <a:ea typeface="Verdana" panose="020B0604030504040204" pitchFamily="34" charset="0"/>
                      <a:cs typeface="Verdana" panose="020B0604030504040204" pitchFamily="34" charset="0"/>
                    </a:endParaRPr>
                  </a:p>
                </p:txBody>
              </p:sp>
            </p:grpSp>
          </p:grpSp>
          <p:sp>
            <p:nvSpPr>
              <p:cNvPr id="19" name="Isosceles Triangle 18">
                <a:extLst>
                  <a:ext uri="{FF2B5EF4-FFF2-40B4-BE49-F238E27FC236}">
                    <a16:creationId xmlns:a16="http://schemas.microsoft.com/office/drawing/2014/main" id="{A6014DD7-04C2-1A81-01E9-62BE97D925DA}"/>
                  </a:ext>
                </a:extLst>
              </p:cNvPr>
              <p:cNvSpPr/>
              <p:nvPr/>
            </p:nvSpPr>
            <p:spPr>
              <a:xfrm rot="5400000">
                <a:off x="5282331" y="2411780"/>
                <a:ext cx="130229" cy="93663"/>
              </a:xfrm>
              <a:prstGeom prst="triangle">
                <a:avLst/>
              </a:prstGeom>
              <a:solidFill>
                <a:srgbClr val="F8CBA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59FEB32E-BD9E-37BA-4A2E-BC5A06C56793}"/>
                  </a:ext>
                </a:extLst>
              </p:cNvPr>
              <p:cNvSpPr/>
              <p:nvPr/>
            </p:nvSpPr>
            <p:spPr>
              <a:xfrm>
                <a:off x="4859109" y="2354503"/>
                <a:ext cx="155305" cy="155305"/>
              </a:xfrm>
              <a:prstGeom prst="rect">
                <a:avLst/>
              </a:prstGeom>
              <a:solidFill>
                <a:srgbClr val="F4B183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20CB5392-1FDF-3DD5-38B4-0073A5D5529C}"/>
                  </a:ext>
                </a:extLst>
              </p:cNvPr>
              <p:cNvSpPr/>
              <p:nvPr/>
            </p:nvSpPr>
            <p:spPr>
              <a:xfrm>
                <a:off x="4904650" y="2402470"/>
                <a:ext cx="50644" cy="50644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1606B41B-50CC-7CE9-CEF9-7F43783C38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926752" y="2279010"/>
                <a:ext cx="327979" cy="286981"/>
              </a:xfrm>
              <a:prstGeom prst="rect">
                <a:avLst/>
              </a:prstGeom>
              <a:effectLst>
                <a:outerShdw blurRad="25400" dist="25400" dir="8100000" algn="tr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23" name="Isosceles Triangle 22">
                <a:extLst>
                  <a:ext uri="{FF2B5EF4-FFF2-40B4-BE49-F238E27FC236}">
                    <a16:creationId xmlns:a16="http://schemas.microsoft.com/office/drawing/2014/main" id="{F4A92B52-238F-F07A-6D8A-9E269475EEC0}"/>
                  </a:ext>
                </a:extLst>
              </p:cNvPr>
              <p:cNvSpPr/>
              <p:nvPr/>
            </p:nvSpPr>
            <p:spPr>
              <a:xfrm rot="5400000">
                <a:off x="2601389" y="2341329"/>
                <a:ext cx="130229" cy="93663"/>
              </a:xfrm>
              <a:prstGeom prst="triangle">
                <a:avLst/>
              </a:prstGeom>
              <a:solidFill>
                <a:srgbClr val="F8CBA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  <p:sp>
            <p:nvSpPr>
              <p:cNvPr id="24" name="Cube 23">
                <a:extLst>
                  <a:ext uri="{FF2B5EF4-FFF2-40B4-BE49-F238E27FC236}">
                    <a16:creationId xmlns:a16="http://schemas.microsoft.com/office/drawing/2014/main" id="{B364D616-A150-F45A-A2C4-D29A12085AF5}"/>
                  </a:ext>
                </a:extLst>
              </p:cNvPr>
              <p:cNvSpPr/>
              <p:nvPr/>
            </p:nvSpPr>
            <p:spPr>
              <a:xfrm flipH="1">
                <a:off x="3004624" y="1908445"/>
                <a:ext cx="844178" cy="847147"/>
              </a:xfrm>
              <a:prstGeom prst="cube">
                <a:avLst>
                  <a:gd name="adj" fmla="val 86331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  <p:sp>
            <p:nvSpPr>
              <p:cNvPr id="26" name="Isosceles Triangle 25">
                <a:extLst>
                  <a:ext uri="{FF2B5EF4-FFF2-40B4-BE49-F238E27FC236}">
                    <a16:creationId xmlns:a16="http://schemas.microsoft.com/office/drawing/2014/main" id="{E184BA90-1C34-AA80-1931-1E1680829286}"/>
                  </a:ext>
                </a:extLst>
              </p:cNvPr>
              <p:cNvSpPr/>
              <p:nvPr/>
            </p:nvSpPr>
            <p:spPr>
              <a:xfrm rot="5400000">
                <a:off x="3976061" y="2341329"/>
                <a:ext cx="130229" cy="93663"/>
              </a:xfrm>
              <a:prstGeom prst="triangle">
                <a:avLst/>
              </a:prstGeom>
              <a:solidFill>
                <a:srgbClr val="F8CBA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p:grp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43893E28-20E3-2AAC-D846-387B320966A9}"/>
                </a:ext>
              </a:extLst>
            </p:cNvPr>
            <p:cNvSpPr/>
            <p:nvPr/>
          </p:nvSpPr>
          <p:spPr>
            <a:xfrm>
              <a:off x="101177" y="827904"/>
              <a:ext cx="11768612" cy="450002"/>
            </a:xfrm>
            <a:prstGeom prst="rect">
              <a:avLst/>
            </a:prstGeom>
            <a:solidFill>
              <a:srgbClr val="BFBF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ea typeface="Verdana" panose="020B0604030504040204" pitchFamily="34" charset="0"/>
                  <a:cs typeface="Verdana" panose="020B0604030504040204" pitchFamily="34" charset="0"/>
                </a:rPr>
                <a:t>CNN Auto-encoder-decoder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713446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DDE902-0C6D-8D45-962E-302ABDE4FDA4}"/>
              </a:ext>
            </a:extLst>
          </p:cNvPr>
          <p:cNvSpPr txBox="1">
            <a:spLocks/>
          </p:cNvSpPr>
          <p:nvPr/>
        </p:nvSpPr>
        <p:spPr>
          <a:xfrm>
            <a:off x="498348" y="521208"/>
            <a:ext cx="9976104" cy="59093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Generative Adversarial Networks (GANs)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2D00E04-E509-4AC0-BE24-E79169DDD4B1}"/>
              </a:ext>
            </a:extLst>
          </p:cNvPr>
          <p:cNvGrpSpPr/>
          <p:nvPr/>
        </p:nvGrpSpPr>
        <p:grpSpPr>
          <a:xfrm>
            <a:off x="7391924" y="2574703"/>
            <a:ext cx="1675011" cy="1793102"/>
            <a:chOff x="6242862" y="1955578"/>
            <a:chExt cx="2036417" cy="201375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EF99E3B-39D9-4F1A-8879-18B36A61B51D}"/>
                </a:ext>
              </a:extLst>
            </p:cNvPr>
            <p:cNvSpPr/>
            <p:nvPr/>
          </p:nvSpPr>
          <p:spPr>
            <a:xfrm>
              <a:off x="6242862" y="1955578"/>
              <a:ext cx="2036417" cy="201375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2">
                  <a:lumMod val="50000"/>
                </a:schemeClr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Discriminator</a:t>
              </a:r>
            </a:p>
          </p:txBody>
        </p:sp>
        <p:sp>
          <p:nvSpPr>
            <p:cNvPr id="5" name="Google Shape;219;p33">
              <a:extLst>
                <a:ext uri="{FF2B5EF4-FFF2-40B4-BE49-F238E27FC236}">
                  <a16:creationId xmlns:a16="http://schemas.microsoft.com/office/drawing/2014/main" id="{C2839616-52E6-4269-8E8B-9A4A24F3158E}"/>
                </a:ext>
              </a:extLst>
            </p:cNvPr>
            <p:cNvSpPr/>
            <p:nvPr/>
          </p:nvSpPr>
          <p:spPr>
            <a:xfrm>
              <a:off x="6543839" y="2521048"/>
              <a:ext cx="361395" cy="359193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 w="38100" cap="flat" cmpd="sng">
              <a:solidFill>
                <a:schemeClr val="tx2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39999" dist="23000" dir="5400000" rotWithShape="0">
                <a:srgbClr val="000000">
                  <a:alpha val="34120"/>
                </a:srgbClr>
              </a:outerShdw>
            </a:effectLst>
          </p:spPr>
          <p:txBody>
            <a:bodyPr spcFirstLastPara="1" wrap="square" lIns="38075" tIns="19000" rIns="38075" bIns="190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30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219;p33">
              <a:extLst>
                <a:ext uri="{FF2B5EF4-FFF2-40B4-BE49-F238E27FC236}">
                  <a16:creationId xmlns:a16="http://schemas.microsoft.com/office/drawing/2014/main" id="{27FF13F0-1AF2-411F-8179-12463945267B}"/>
                </a:ext>
              </a:extLst>
            </p:cNvPr>
            <p:cNvSpPr/>
            <p:nvPr/>
          </p:nvSpPr>
          <p:spPr>
            <a:xfrm>
              <a:off x="6543839" y="2962853"/>
              <a:ext cx="361395" cy="359193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 w="38100" cap="flat" cmpd="sng">
              <a:solidFill>
                <a:schemeClr val="tx2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39999" dist="23000" dir="5400000" rotWithShape="0">
                <a:srgbClr val="000000">
                  <a:alpha val="34120"/>
                </a:srgbClr>
              </a:outerShdw>
            </a:effectLst>
          </p:spPr>
          <p:txBody>
            <a:bodyPr spcFirstLastPara="1" wrap="square" lIns="38075" tIns="19000" rIns="38075" bIns="190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30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219;p33">
              <a:extLst>
                <a:ext uri="{FF2B5EF4-FFF2-40B4-BE49-F238E27FC236}">
                  <a16:creationId xmlns:a16="http://schemas.microsoft.com/office/drawing/2014/main" id="{B617B33D-E5A6-4EBA-BD4B-2A0DBEC7DF62}"/>
                </a:ext>
              </a:extLst>
            </p:cNvPr>
            <p:cNvSpPr/>
            <p:nvPr/>
          </p:nvSpPr>
          <p:spPr>
            <a:xfrm>
              <a:off x="6543839" y="3396290"/>
              <a:ext cx="361395" cy="359193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 w="38100" cap="flat" cmpd="sng">
              <a:solidFill>
                <a:schemeClr val="tx2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39999" dist="23000" dir="5400000" rotWithShape="0">
                <a:srgbClr val="000000">
                  <a:alpha val="34120"/>
                </a:srgbClr>
              </a:outerShdw>
            </a:effectLst>
          </p:spPr>
          <p:txBody>
            <a:bodyPr spcFirstLastPara="1" wrap="square" lIns="38075" tIns="19000" rIns="38075" bIns="190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30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219;p33">
              <a:extLst>
                <a:ext uri="{FF2B5EF4-FFF2-40B4-BE49-F238E27FC236}">
                  <a16:creationId xmlns:a16="http://schemas.microsoft.com/office/drawing/2014/main" id="{50D3B270-76A8-409A-8E97-08B052FA2B6C}"/>
                </a:ext>
              </a:extLst>
            </p:cNvPr>
            <p:cNvSpPr/>
            <p:nvPr/>
          </p:nvSpPr>
          <p:spPr>
            <a:xfrm>
              <a:off x="7608062" y="2521048"/>
              <a:ext cx="361395" cy="359193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 w="38100" cap="flat" cmpd="sng">
              <a:solidFill>
                <a:schemeClr val="tx2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39999" dist="23000" dir="5400000" rotWithShape="0">
                <a:srgbClr val="000000">
                  <a:alpha val="34120"/>
                </a:srgbClr>
              </a:outerShdw>
            </a:effectLst>
          </p:spPr>
          <p:txBody>
            <a:bodyPr spcFirstLastPara="1" wrap="square" lIns="38075" tIns="19000" rIns="38075" bIns="190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30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219;p33">
              <a:extLst>
                <a:ext uri="{FF2B5EF4-FFF2-40B4-BE49-F238E27FC236}">
                  <a16:creationId xmlns:a16="http://schemas.microsoft.com/office/drawing/2014/main" id="{D9471A26-34C1-45FD-8531-CA8B0F23A0E7}"/>
                </a:ext>
              </a:extLst>
            </p:cNvPr>
            <p:cNvSpPr/>
            <p:nvPr/>
          </p:nvSpPr>
          <p:spPr>
            <a:xfrm>
              <a:off x="7608062" y="2962853"/>
              <a:ext cx="361395" cy="359193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 w="38100" cap="flat" cmpd="sng">
              <a:solidFill>
                <a:schemeClr val="tx2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39999" dist="23000" dir="5400000" rotWithShape="0">
                <a:srgbClr val="000000">
                  <a:alpha val="34120"/>
                </a:srgbClr>
              </a:outerShdw>
            </a:effectLst>
          </p:spPr>
          <p:txBody>
            <a:bodyPr spcFirstLastPara="1" wrap="square" lIns="38075" tIns="19000" rIns="38075" bIns="190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30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219;p33">
              <a:extLst>
                <a:ext uri="{FF2B5EF4-FFF2-40B4-BE49-F238E27FC236}">
                  <a16:creationId xmlns:a16="http://schemas.microsoft.com/office/drawing/2014/main" id="{CC8124D6-0ABB-4518-9CF4-25BFDEF365AE}"/>
                </a:ext>
              </a:extLst>
            </p:cNvPr>
            <p:cNvSpPr/>
            <p:nvPr/>
          </p:nvSpPr>
          <p:spPr>
            <a:xfrm>
              <a:off x="7608062" y="3396290"/>
              <a:ext cx="361395" cy="359193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 w="38100" cap="flat" cmpd="sng">
              <a:solidFill>
                <a:schemeClr val="tx2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39999" dist="23000" dir="5400000" rotWithShape="0">
                <a:srgbClr val="000000">
                  <a:alpha val="34120"/>
                </a:srgbClr>
              </a:outerShdw>
            </a:effectLst>
          </p:spPr>
          <p:txBody>
            <a:bodyPr spcFirstLastPara="1" wrap="square" lIns="38075" tIns="19000" rIns="38075" bIns="190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30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7D249B6B-D4D2-4B1A-A296-0AC81D80A860}"/>
                </a:ext>
              </a:extLst>
            </p:cNvPr>
            <p:cNvCxnSpPr>
              <a:cxnSpLocks/>
              <a:stCxn id="7" idx="6"/>
              <a:endCxn id="8" idx="2"/>
            </p:cNvCxnSpPr>
            <p:nvPr/>
          </p:nvCxnSpPr>
          <p:spPr>
            <a:xfrm flipV="1">
              <a:off x="6905234" y="2700645"/>
              <a:ext cx="702828" cy="875242"/>
            </a:xfrm>
            <a:prstGeom prst="line">
              <a:avLst/>
            </a:prstGeom>
            <a:ln w="28575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7027CB5-9277-47AA-B525-E86EC63F8A50}"/>
                </a:ext>
              </a:extLst>
            </p:cNvPr>
            <p:cNvCxnSpPr>
              <a:cxnSpLocks/>
              <a:stCxn id="7" idx="6"/>
              <a:endCxn id="9" idx="2"/>
            </p:cNvCxnSpPr>
            <p:nvPr/>
          </p:nvCxnSpPr>
          <p:spPr>
            <a:xfrm flipV="1">
              <a:off x="6905234" y="3142450"/>
              <a:ext cx="702828" cy="433437"/>
            </a:xfrm>
            <a:prstGeom prst="line">
              <a:avLst/>
            </a:prstGeom>
            <a:ln w="28575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CCDA6828-1BE3-43B8-9BED-15F8D42AB2CE}"/>
                </a:ext>
              </a:extLst>
            </p:cNvPr>
            <p:cNvCxnSpPr>
              <a:cxnSpLocks/>
              <a:stCxn id="7" idx="6"/>
              <a:endCxn id="10" idx="2"/>
            </p:cNvCxnSpPr>
            <p:nvPr/>
          </p:nvCxnSpPr>
          <p:spPr>
            <a:xfrm>
              <a:off x="6905234" y="3575887"/>
              <a:ext cx="702828" cy="0"/>
            </a:xfrm>
            <a:prstGeom prst="line">
              <a:avLst/>
            </a:prstGeom>
            <a:ln w="28575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2FEBC5F-F39B-4E32-AC48-0F0521F06845}"/>
                </a:ext>
              </a:extLst>
            </p:cNvPr>
            <p:cNvCxnSpPr>
              <a:cxnSpLocks/>
              <a:stCxn id="5" idx="6"/>
              <a:endCxn id="8" idx="2"/>
            </p:cNvCxnSpPr>
            <p:nvPr/>
          </p:nvCxnSpPr>
          <p:spPr>
            <a:xfrm>
              <a:off x="6905234" y="2700645"/>
              <a:ext cx="702828" cy="0"/>
            </a:xfrm>
            <a:prstGeom prst="line">
              <a:avLst/>
            </a:prstGeom>
            <a:ln w="28575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52CA724-AA22-48C0-8F7C-0E6A1AE377E1}"/>
                </a:ext>
              </a:extLst>
            </p:cNvPr>
            <p:cNvCxnSpPr>
              <a:cxnSpLocks/>
              <a:stCxn id="5" idx="6"/>
              <a:endCxn id="9" idx="2"/>
            </p:cNvCxnSpPr>
            <p:nvPr/>
          </p:nvCxnSpPr>
          <p:spPr>
            <a:xfrm>
              <a:off x="6905234" y="2700645"/>
              <a:ext cx="702828" cy="441805"/>
            </a:xfrm>
            <a:prstGeom prst="line">
              <a:avLst/>
            </a:prstGeom>
            <a:ln w="28575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EBB4AB6-441B-48B0-BB39-D5064C053570}"/>
                </a:ext>
              </a:extLst>
            </p:cNvPr>
            <p:cNvCxnSpPr>
              <a:cxnSpLocks/>
              <a:stCxn id="5" idx="6"/>
              <a:endCxn id="10" idx="2"/>
            </p:cNvCxnSpPr>
            <p:nvPr/>
          </p:nvCxnSpPr>
          <p:spPr>
            <a:xfrm>
              <a:off x="6905234" y="2700645"/>
              <a:ext cx="702828" cy="875242"/>
            </a:xfrm>
            <a:prstGeom prst="line">
              <a:avLst/>
            </a:prstGeom>
            <a:ln w="28575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CC852D2-406D-40A0-968A-CA7EDDA01CAD}"/>
                </a:ext>
              </a:extLst>
            </p:cNvPr>
            <p:cNvCxnSpPr>
              <a:cxnSpLocks/>
              <a:stCxn id="6" idx="6"/>
              <a:endCxn id="8" idx="2"/>
            </p:cNvCxnSpPr>
            <p:nvPr/>
          </p:nvCxnSpPr>
          <p:spPr>
            <a:xfrm flipV="1">
              <a:off x="6905234" y="2700645"/>
              <a:ext cx="702828" cy="441805"/>
            </a:xfrm>
            <a:prstGeom prst="line">
              <a:avLst/>
            </a:prstGeom>
            <a:ln w="28575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85572C3-37AA-4A4D-8277-8DDF385DCE09}"/>
                </a:ext>
              </a:extLst>
            </p:cNvPr>
            <p:cNvCxnSpPr>
              <a:cxnSpLocks/>
              <a:stCxn id="6" idx="6"/>
              <a:endCxn id="9" idx="2"/>
            </p:cNvCxnSpPr>
            <p:nvPr/>
          </p:nvCxnSpPr>
          <p:spPr>
            <a:xfrm>
              <a:off x="6905234" y="3142450"/>
              <a:ext cx="702828" cy="0"/>
            </a:xfrm>
            <a:prstGeom prst="line">
              <a:avLst/>
            </a:prstGeom>
            <a:ln w="28575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09862E0E-6041-4783-827E-3C1419FCA1DD}"/>
                </a:ext>
              </a:extLst>
            </p:cNvPr>
            <p:cNvCxnSpPr>
              <a:cxnSpLocks/>
              <a:stCxn id="6" idx="6"/>
              <a:endCxn id="10" idx="2"/>
            </p:cNvCxnSpPr>
            <p:nvPr/>
          </p:nvCxnSpPr>
          <p:spPr>
            <a:xfrm>
              <a:off x="6905234" y="3142450"/>
              <a:ext cx="702828" cy="433437"/>
            </a:xfrm>
            <a:prstGeom prst="line">
              <a:avLst/>
            </a:prstGeom>
            <a:ln w="28575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Picture 19" descr="Abstract green background with triangles">
            <a:extLst>
              <a:ext uri="{FF2B5EF4-FFF2-40B4-BE49-F238E27FC236}">
                <a16:creationId xmlns:a16="http://schemas.microsoft.com/office/drawing/2014/main" id="{6F84B01E-D2A6-4AC3-B21F-C636F2DE1C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49915" y="1518688"/>
            <a:ext cx="1536192" cy="1062869"/>
          </a:xfrm>
          <a:prstGeom prst="rect">
            <a:avLst/>
          </a:prstGeom>
        </p:spPr>
      </p:pic>
      <p:pic>
        <p:nvPicPr>
          <p:cNvPr id="21" name="Picture 20" descr="Textured wall orange and red abstract background">
            <a:extLst>
              <a:ext uri="{FF2B5EF4-FFF2-40B4-BE49-F238E27FC236}">
                <a16:creationId xmlns:a16="http://schemas.microsoft.com/office/drawing/2014/main" id="{BED8A4A4-2585-4F1A-845C-C1E7D32CEE2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99208" y="1692383"/>
            <a:ext cx="1536192" cy="1023876"/>
          </a:xfrm>
          <a:prstGeom prst="rect">
            <a:avLst/>
          </a:prstGeom>
        </p:spPr>
      </p:pic>
      <p:pic>
        <p:nvPicPr>
          <p:cNvPr id="22" name="Picture 21" descr="Abstract watercolor background">
            <a:extLst>
              <a:ext uri="{FF2B5EF4-FFF2-40B4-BE49-F238E27FC236}">
                <a16:creationId xmlns:a16="http://schemas.microsoft.com/office/drawing/2014/main" id="{910ADA5A-F85D-42C4-9016-A0DEA897427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48501" y="1827085"/>
            <a:ext cx="1536192" cy="1143140"/>
          </a:xfrm>
          <a:prstGeom prst="rect">
            <a:avLst/>
          </a:prstGeom>
        </p:spPr>
      </p:pic>
      <p:pic>
        <p:nvPicPr>
          <p:cNvPr id="23" name="Picture 22" descr="Colorful paper stripes">
            <a:extLst>
              <a:ext uri="{FF2B5EF4-FFF2-40B4-BE49-F238E27FC236}">
                <a16:creationId xmlns:a16="http://schemas.microsoft.com/office/drawing/2014/main" id="{7B3E8115-504F-45B1-B909-3EE9558C7E30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97794" y="2081051"/>
            <a:ext cx="1536192" cy="1023876"/>
          </a:xfrm>
          <a:prstGeom prst="rect">
            <a:avLst/>
          </a:prstGeom>
        </p:spPr>
      </p:pic>
      <p:pic>
        <p:nvPicPr>
          <p:cNvPr id="24" name="Picture 23" descr="Orange and yellow paper stripes in a wave shape">
            <a:extLst>
              <a:ext uri="{FF2B5EF4-FFF2-40B4-BE49-F238E27FC236}">
                <a16:creationId xmlns:a16="http://schemas.microsoft.com/office/drawing/2014/main" id="{CBBC2ABE-8DAD-4059-96A9-F3A59E2D87EC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47089" y="2215752"/>
            <a:ext cx="1536192" cy="1022380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BAFFF5FE-FC93-49CC-9F71-7DF885B26946}"/>
              </a:ext>
            </a:extLst>
          </p:cNvPr>
          <p:cNvGrpSpPr/>
          <p:nvPr/>
        </p:nvGrpSpPr>
        <p:grpSpPr>
          <a:xfrm>
            <a:off x="2703714" y="3765497"/>
            <a:ext cx="1675011" cy="1793102"/>
            <a:chOff x="6242862" y="1955578"/>
            <a:chExt cx="2036417" cy="2013750"/>
          </a:xfrm>
          <a:solidFill>
            <a:schemeClr val="accent6">
              <a:lumMod val="60000"/>
              <a:lumOff val="40000"/>
            </a:schemeClr>
          </a:solidFill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10B888EA-A7A0-483C-87FE-D3E8D12EDF64}"/>
                </a:ext>
              </a:extLst>
            </p:cNvPr>
            <p:cNvSpPr/>
            <p:nvPr/>
          </p:nvSpPr>
          <p:spPr>
            <a:xfrm>
              <a:off x="6242862" y="1955578"/>
              <a:ext cx="2036417" cy="201375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Generator</a:t>
              </a:r>
            </a:p>
          </p:txBody>
        </p:sp>
        <p:sp>
          <p:nvSpPr>
            <p:cNvPr id="27" name="Google Shape;219;p33">
              <a:extLst>
                <a:ext uri="{FF2B5EF4-FFF2-40B4-BE49-F238E27FC236}">
                  <a16:creationId xmlns:a16="http://schemas.microsoft.com/office/drawing/2014/main" id="{CEBD8100-1A61-4F7F-9E69-CBA435077F89}"/>
                </a:ext>
              </a:extLst>
            </p:cNvPr>
            <p:cNvSpPr/>
            <p:nvPr/>
          </p:nvSpPr>
          <p:spPr>
            <a:xfrm>
              <a:off x="6543839" y="2521048"/>
              <a:ext cx="361395" cy="359193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8100" cap="flat" cmpd="sng">
              <a:solidFill>
                <a:schemeClr val="tx2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39999" dist="23000" dir="5400000" rotWithShape="0">
                <a:srgbClr val="000000">
                  <a:alpha val="34120"/>
                </a:srgbClr>
              </a:outerShdw>
            </a:effectLst>
          </p:spPr>
          <p:txBody>
            <a:bodyPr spcFirstLastPara="1" wrap="square" lIns="38075" tIns="19000" rIns="38075" bIns="190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30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19;p33">
              <a:extLst>
                <a:ext uri="{FF2B5EF4-FFF2-40B4-BE49-F238E27FC236}">
                  <a16:creationId xmlns:a16="http://schemas.microsoft.com/office/drawing/2014/main" id="{4E881174-A48A-4879-838B-5268538A5245}"/>
                </a:ext>
              </a:extLst>
            </p:cNvPr>
            <p:cNvSpPr/>
            <p:nvPr/>
          </p:nvSpPr>
          <p:spPr>
            <a:xfrm>
              <a:off x="6543839" y="2962853"/>
              <a:ext cx="361395" cy="359193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8100" cap="flat" cmpd="sng">
              <a:solidFill>
                <a:schemeClr val="tx2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39999" dist="23000" dir="5400000" rotWithShape="0">
                <a:srgbClr val="000000">
                  <a:alpha val="34120"/>
                </a:srgbClr>
              </a:outerShdw>
            </a:effectLst>
          </p:spPr>
          <p:txBody>
            <a:bodyPr spcFirstLastPara="1" wrap="square" lIns="38075" tIns="19000" rIns="38075" bIns="190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30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19;p33">
              <a:extLst>
                <a:ext uri="{FF2B5EF4-FFF2-40B4-BE49-F238E27FC236}">
                  <a16:creationId xmlns:a16="http://schemas.microsoft.com/office/drawing/2014/main" id="{8067D0D4-8932-4D95-A7E1-B877613F962D}"/>
                </a:ext>
              </a:extLst>
            </p:cNvPr>
            <p:cNvSpPr/>
            <p:nvPr/>
          </p:nvSpPr>
          <p:spPr>
            <a:xfrm>
              <a:off x="6543839" y="3396290"/>
              <a:ext cx="361395" cy="359193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8100" cap="flat" cmpd="sng">
              <a:solidFill>
                <a:schemeClr val="tx2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39999" dist="23000" dir="5400000" rotWithShape="0">
                <a:srgbClr val="000000">
                  <a:alpha val="34120"/>
                </a:srgbClr>
              </a:outerShdw>
            </a:effectLst>
          </p:spPr>
          <p:txBody>
            <a:bodyPr spcFirstLastPara="1" wrap="square" lIns="38075" tIns="19000" rIns="38075" bIns="190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30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219;p33">
              <a:extLst>
                <a:ext uri="{FF2B5EF4-FFF2-40B4-BE49-F238E27FC236}">
                  <a16:creationId xmlns:a16="http://schemas.microsoft.com/office/drawing/2014/main" id="{4ED4B5BD-BEE6-41F4-8921-C42A706822C1}"/>
                </a:ext>
              </a:extLst>
            </p:cNvPr>
            <p:cNvSpPr/>
            <p:nvPr/>
          </p:nvSpPr>
          <p:spPr>
            <a:xfrm>
              <a:off x="7608062" y="2521048"/>
              <a:ext cx="361395" cy="359193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8100" cap="flat" cmpd="sng">
              <a:solidFill>
                <a:schemeClr val="tx2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39999" dist="23000" dir="5400000" rotWithShape="0">
                <a:srgbClr val="000000">
                  <a:alpha val="34120"/>
                </a:srgbClr>
              </a:outerShdw>
            </a:effectLst>
          </p:spPr>
          <p:txBody>
            <a:bodyPr spcFirstLastPara="1" wrap="square" lIns="38075" tIns="19000" rIns="38075" bIns="190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30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219;p33">
              <a:extLst>
                <a:ext uri="{FF2B5EF4-FFF2-40B4-BE49-F238E27FC236}">
                  <a16:creationId xmlns:a16="http://schemas.microsoft.com/office/drawing/2014/main" id="{830B6A98-8F14-43A8-94AC-1F84F4EC0259}"/>
                </a:ext>
              </a:extLst>
            </p:cNvPr>
            <p:cNvSpPr/>
            <p:nvPr/>
          </p:nvSpPr>
          <p:spPr>
            <a:xfrm>
              <a:off x="7608062" y="2962853"/>
              <a:ext cx="361395" cy="359193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8100" cap="flat" cmpd="sng">
              <a:solidFill>
                <a:schemeClr val="tx2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39999" dist="23000" dir="5400000" rotWithShape="0">
                <a:srgbClr val="000000">
                  <a:alpha val="34120"/>
                </a:srgbClr>
              </a:outerShdw>
            </a:effectLst>
          </p:spPr>
          <p:txBody>
            <a:bodyPr spcFirstLastPara="1" wrap="square" lIns="38075" tIns="19000" rIns="38075" bIns="190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30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219;p33">
              <a:extLst>
                <a:ext uri="{FF2B5EF4-FFF2-40B4-BE49-F238E27FC236}">
                  <a16:creationId xmlns:a16="http://schemas.microsoft.com/office/drawing/2014/main" id="{129E7CEE-5A23-4E60-A857-5CAD469EB2B8}"/>
                </a:ext>
              </a:extLst>
            </p:cNvPr>
            <p:cNvSpPr/>
            <p:nvPr/>
          </p:nvSpPr>
          <p:spPr>
            <a:xfrm>
              <a:off x="7608062" y="3396290"/>
              <a:ext cx="361395" cy="359193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8100" cap="flat" cmpd="sng">
              <a:solidFill>
                <a:schemeClr val="tx2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39999" dist="23000" dir="5400000" rotWithShape="0">
                <a:srgbClr val="000000">
                  <a:alpha val="34120"/>
                </a:srgbClr>
              </a:outerShdw>
            </a:effectLst>
          </p:spPr>
          <p:txBody>
            <a:bodyPr spcFirstLastPara="1" wrap="square" lIns="38075" tIns="19000" rIns="38075" bIns="190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30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AFB677DB-A475-4AC2-A2BD-B1DBF7CBCDF7}"/>
                </a:ext>
              </a:extLst>
            </p:cNvPr>
            <p:cNvCxnSpPr>
              <a:cxnSpLocks/>
              <a:stCxn id="29" idx="6"/>
              <a:endCxn id="30" idx="2"/>
            </p:cNvCxnSpPr>
            <p:nvPr/>
          </p:nvCxnSpPr>
          <p:spPr>
            <a:xfrm flipV="1">
              <a:off x="6905234" y="2700645"/>
              <a:ext cx="702828" cy="875242"/>
            </a:xfrm>
            <a:prstGeom prst="line">
              <a:avLst/>
            </a:prstGeom>
            <a:grpFill/>
            <a:ln w="28575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85764FE9-E980-45BB-89B8-C681BA5C4C05}"/>
                </a:ext>
              </a:extLst>
            </p:cNvPr>
            <p:cNvCxnSpPr>
              <a:cxnSpLocks/>
              <a:stCxn id="29" idx="6"/>
              <a:endCxn id="31" idx="2"/>
            </p:cNvCxnSpPr>
            <p:nvPr/>
          </p:nvCxnSpPr>
          <p:spPr>
            <a:xfrm flipV="1">
              <a:off x="6905234" y="3142450"/>
              <a:ext cx="702828" cy="433437"/>
            </a:xfrm>
            <a:prstGeom prst="line">
              <a:avLst/>
            </a:prstGeom>
            <a:grpFill/>
            <a:ln w="28575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6740AE76-4D58-4057-B328-FFD0D40BD912}"/>
                </a:ext>
              </a:extLst>
            </p:cNvPr>
            <p:cNvCxnSpPr>
              <a:cxnSpLocks/>
              <a:stCxn id="29" idx="6"/>
              <a:endCxn id="32" idx="2"/>
            </p:cNvCxnSpPr>
            <p:nvPr/>
          </p:nvCxnSpPr>
          <p:spPr>
            <a:xfrm>
              <a:off x="6905234" y="3575887"/>
              <a:ext cx="702828" cy="0"/>
            </a:xfrm>
            <a:prstGeom prst="line">
              <a:avLst/>
            </a:prstGeom>
            <a:grpFill/>
            <a:ln w="28575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C4C52FCD-876A-4703-895B-B8D42970E9A4}"/>
                </a:ext>
              </a:extLst>
            </p:cNvPr>
            <p:cNvCxnSpPr>
              <a:cxnSpLocks/>
              <a:stCxn id="27" idx="6"/>
              <a:endCxn id="30" idx="2"/>
            </p:cNvCxnSpPr>
            <p:nvPr/>
          </p:nvCxnSpPr>
          <p:spPr>
            <a:xfrm>
              <a:off x="6905234" y="2700645"/>
              <a:ext cx="702828" cy="0"/>
            </a:xfrm>
            <a:prstGeom prst="line">
              <a:avLst/>
            </a:prstGeom>
            <a:grpFill/>
            <a:ln w="28575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E1172372-3465-485D-9F72-3E33EB85870A}"/>
                </a:ext>
              </a:extLst>
            </p:cNvPr>
            <p:cNvCxnSpPr>
              <a:cxnSpLocks/>
              <a:stCxn id="27" idx="6"/>
              <a:endCxn id="31" idx="2"/>
            </p:cNvCxnSpPr>
            <p:nvPr/>
          </p:nvCxnSpPr>
          <p:spPr>
            <a:xfrm>
              <a:off x="6905234" y="2700645"/>
              <a:ext cx="702828" cy="441805"/>
            </a:xfrm>
            <a:prstGeom prst="line">
              <a:avLst/>
            </a:prstGeom>
            <a:grpFill/>
            <a:ln w="28575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6F80164F-18DD-4207-BD02-05423D0B048A}"/>
                </a:ext>
              </a:extLst>
            </p:cNvPr>
            <p:cNvCxnSpPr>
              <a:cxnSpLocks/>
              <a:stCxn id="27" idx="6"/>
              <a:endCxn id="32" idx="2"/>
            </p:cNvCxnSpPr>
            <p:nvPr/>
          </p:nvCxnSpPr>
          <p:spPr>
            <a:xfrm>
              <a:off x="6905234" y="2700645"/>
              <a:ext cx="702828" cy="875242"/>
            </a:xfrm>
            <a:prstGeom prst="line">
              <a:avLst/>
            </a:prstGeom>
            <a:grpFill/>
            <a:ln w="28575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B21056DE-092B-4B8E-BE3A-2A321F0648E3}"/>
                </a:ext>
              </a:extLst>
            </p:cNvPr>
            <p:cNvCxnSpPr>
              <a:cxnSpLocks/>
              <a:stCxn id="28" idx="6"/>
              <a:endCxn id="30" idx="2"/>
            </p:cNvCxnSpPr>
            <p:nvPr/>
          </p:nvCxnSpPr>
          <p:spPr>
            <a:xfrm flipV="1">
              <a:off x="6905234" y="2700645"/>
              <a:ext cx="702828" cy="441805"/>
            </a:xfrm>
            <a:prstGeom prst="line">
              <a:avLst/>
            </a:prstGeom>
            <a:grpFill/>
            <a:ln w="28575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10C7345E-436D-43D4-B54F-01A6D0C3B3F0}"/>
                </a:ext>
              </a:extLst>
            </p:cNvPr>
            <p:cNvCxnSpPr>
              <a:cxnSpLocks/>
              <a:stCxn id="28" idx="6"/>
              <a:endCxn id="31" idx="2"/>
            </p:cNvCxnSpPr>
            <p:nvPr/>
          </p:nvCxnSpPr>
          <p:spPr>
            <a:xfrm>
              <a:off x="6905234" y="3142450"/>
              <a:ext cx="702828" cy="0"/>
            </a:xfrm>
            <a:prstGeom prst="line">
              <a:avLst/>
            </a:prstGeom>
            <a:grpFill/>
            <a:ln w="28575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1DAB80E7-E04D-4183-9BA9-5BEED321CC0D}"/>
                </a:ext>
              </a:extLst>
            </p:cNvPr>
            <p:cNvCxnSpPr>
              <a:cxnSpLocks/>
              <a:stCxn id="28" idx="6"/>
              <a:endCxn id="32" idx="2"/>
            </p:cNvCxnSpPr>
            <p:nvPr/>
          </p:nvCxnSpPr>
          <p:spPr>
            <a:xfrm>
              <a:off x="6905234" y="3142450"/>
              <a:ext cx="702828" cy="433437"/>
            </a:xfrm>
            <a:prstGeom prst="line">
              <a:avLst/>
            </a:prstGeom>
            <a:grpFill/>
            <a:ln w="28575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Rectangle 41">
            <a:extLst>
              <a:ext uri="{FF2B5EF4-FFF2-40B4-BE49-F238E27FC236}">
                <a16:creationId xmlns:a16="http://schemas.microsoft.com/office/drawing/2014/main" id="{C993C736-5060-4EA8-91D6-5DDCB5AB8B7B}"/>
              </a:ext>
            </a:extLst>
          </p:cNvPr>
          <p:cNvSpPr/>
          <p:nvPr/>
        </p:nvSpPr>
        <p:spPr>
          <a:xfrm>
            <a:off x="5769839" y="2574703"/>
            <a:ext cx="1153506" cy="773022"/>
          </a:xfrm>
          <a:prstGeom prst="rect">
            <a:avLst/>
          </a:prstGeom>
          <a:solidFill>
            <a:srgbClr val="E7FFBE"/>
          </a:solidFill>
          <a:ln w="9525">
            <a:solidFill>
              <a:schemeClr val="bg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Real Images</a:t>
            </a:r>
          </a:p>
        </p:txBody>
      </p:sp>
      <p:pic>
        <p:nvPicPr>
          <p:cNvPr id="43" name="Picture 42" descr="Sheets of blue paper in a circle  close up">
            <a:extLst>
              <a:ext uri="{FF2B5EF4-FFF2-40B4-BE49-F238E27FC236}">
                <a16:creationId xmlns:a16="http://schemas.microsoft.com/office/drawing/2014/main" id="{44CA6676-6136-4EAD-93EE-01E2A31FC837}"/>
              </a:ext>
            </a:extLst>
          </p:cNvPr>
          <p:cNvPicPr>
            <a:picLocks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51815" y="3872074"/>
            <a:ext cx="1536192" cy="1024128"/>
          </a:xfrm>
          <a:prstGeom prst="rect">
            <a:avLst/>
          </a:prstGeom>
        </p:spPr>
      </p:pic>
      <p:pic>
        <p:nvPicPr>
          <p:cNvPr id="44" name="Picture 43" descr="Close-up blur of colorful street lights">
            <a:extLst>
              <a:ext uri="{FF2B5EF4-FFF2-40B4-BE49-F238E27FC236}">
                <a16:creationId xmlns:a16="http://schemas.microsoft.com/office/drawing/2014/main" id="{40CBB24D-C2F7-4FA4-970D-7B58047BCD35}"/>
              </a:ext>
            </a:extLst>
          </p:cNvPr>
          <p:cNvPicPr>
            <a:picLocks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00634" y="4022074"/>
            <a:ext cx="1536192" cy="1024128"/>
          </a:xfrm>
          <a:prstGeom prst="rect">
            <a:avLst/>
          </a:prstGeom>
        </p:spPr>
      </p:pic>
      <p:pic>
        <p:nvPicPr>
          <p:cNvPr id="45" name="Picture 44" descr="Abstract smoke background">
            <a:extLst>
              <a:ext uri="{FF2B5EF4-FFF2-40B4-BE49-F238E27FC236}">
                <a16:creationId xmlns:a16="http://schemas.microsoft.com/office/drawing/2014/main" id="{EB72A9BA-570A-49EA-8B43-F47A475A2E14}"/>
              </a:ext>
            </a:extLst>
          </p:cNvPr>
          <p:cNvPicPr>
            <a:picLocks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49453" y="4172074"/>
            <a:ext cx="1536192" cy="1024128"/>
          </a:xfrm>
          <a:prstGeom prst="rect">
            <a:avLst/>
          </a:prstGeom>
        </p:spPr>
      </p:pic>
      <p:pic>
        <p:nvPicPr>
          <p:cNvPr id="46" name="Picture 45" descr="Paint splash on a white background">
            <a:extLst>
              <a:ext uri="{FF2B5EF4-FFF2-40B4-BE49-F238E27FC236}">
                <a16:creationId xmlns:a16="http://schemas.microsoft.com/office/drawing/2014/main" id="{C419D256-4BE9-4461-9373-20CE70F46F0D}"/>
              </a:ext>
            </a:extLst>
          </p:cNvPr>
          <p:cNvPicPr>
            <a:picLocks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98271" y="4322074"/>
            <a:ext cx="1536192" cy="1024128"/>
          </a:xfrm>
          <a:prstGeom prst="rect">
            <a:avLst/>
          </a:prstGeom>
        </p:spPr>
      </p:pic>
      <p:pic>
        <p:nvPicPr>
          <p:cNvPr id="47" name="Picture 46" descr="Abstract seamless pattern of white lines on a red background">
            <a:extLst>
              <a:ext uri="{FF2B5EF4-FFF2-40B4-BE49-F238E27FC236}">
                <a16:creationId xmlns:a16="http://schemas.microsoft.com/office/drawing/2014/main" id="{0AB0C3FE-3644-49EF-9DEA-EF934ED9F252}"/>
              </a:ext>
            </a:extLst>
          </p:cNvPr>
          <p:cNvPicPr>
            <a:picLocks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47089" y="4472074"/>
            <a:ext cx="1536192" cy="1024128"/>
          </a:xfrm>
          <a:prstGeom prst="rect">
            <a:avLst/>
          </a:prstGeom>
        </p:spPr>
      </p:pic>
      <p:sp>
        <p:nvSpPr>
          <p:cNvPr id="48" name="Right Brace 47">
            <a:extLst>
              <a:ext uri="{FF2B5EF4-FFF2-40B4-BE49-F238E27FC236}">
                <a16:creationId xmlns:a16="http://schemas.microsoft.com/office/drawing/2014/main" id="{47099E34-EE39-4824-8851-D6B416F23876}"/>
              </a:ext>
            </a:extLst>
          </p:cNvPr>
          <p:cNvSpPr/>
          <p:nvPr/>
        </p:nvSpPr>
        <p:spPr>
          <a:xfrm>
            <a:off x="7013496" y="1518689"/>
            <a:ext cx="264095" cy="3977514"/>
          </a:xfrm>
          <a:prstGeom prst="rightBrace">
            <a:avLst>
              <a:gd name="adj1" fmla="val 0"/>
              <a:gd name="adj2" fmla="val 50000"/>
            </a:avLst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BFD083DA-01C2-4DCE-8F0C-8547A8AAAAC0}"/>
              </a:ext>
            </a:extLst>
          </p:cNvPr>
          <p:cNvSpPr/>
          <p:nvPr/>
        </p:nvSpPr>
        <p:spPr>
          <a:xfrm>
            <a:off x="5785663" y="4834274"/>
            <a:ext cx="1153506" cy="773022"/>
          </a:xfrm>
          <a:prstGeom prst="rect">
            <a:avLst/>
          </a:prstGeom>
          <a:solidFill>
            <a:srgbClr val="CEDDFA"/>
          </a:solidFill>
          <a:ln w="9525">
            <a:solidFill>
              <a:schemeClr val="bg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Fake Images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62200B22-CB76-4F4E-98DF-FF37BF6DCC4C}"/>
              </a:ext>
            </a:extLst>
          </p:cNvPr>
          <p:cNvCxnSpPr>
            <a:cxnSpLocks/>
            <a:stCxn id="26" idx="3"/>
          </p:cNvCxnSpPr>
          <p:nvPr/>
        </p:nvCxnSpPr>
        <p:spPr>
          <a:xfrm>
            <a:off x="4378725" y="4662048"/>
            <a:ext cx="291418" cy="356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BA82F949-9F87-48E0-A466-4ACEFDC9ADBD}"/>
              </a:ext>
            </a:extLst>
          </p:cNvPr>
          <p:cNvCxnSpPr>
            <a:cxnSpLocks/>
            <a:stCxn id="4" idx="3"/>
            <a:endCxn id="53" idx="1"/>
          </p:cNvCxnSpPr>
          <p:nvPr/>
        </p:nvCxnSpPr>
        <p:spPr>
          <a:xfrm>
            <a:off x="9066935" y="3471254"/>
            <a:ext cx="355889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Group 51">
            <a:extLst>
              <a:ext uri="{FF2B5EF4-FFF2-40B4-BE49-F238E27FC236}">
                <a16:creationId xmlns:a16="http://schemas.microsoft.com/office/drawing/2014/main" id="{B9AEC4B3-4B1E-46D7-82E8-D524FB018BC6}"/>
              </a:ext>
            </a:extLst>
          </p:cNvPr>
          <p:cNvGrpSpPr/>
          <p:nvPr/>
        </p:nvGrpSpPr>
        <p:grpSpPr>
          <a:xfrm>
            <a:off x="9422824" y="2196520"/>
            <a:ext cx="1153506" cy="2549467"/>
            <a:chOff x="9260899" y="1941226"/>
            <a:chExt cx="1153506" cy="2549467"/>
          </a:xfrm>
        </p:grpSpPr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62C68861-A404-403C-AD8F-626C59B1B93D}"/>
                </a:ext>
              </a:extLst>
            </p:cNvPr>
            <p:cNvSpPr/>
            <p:nvPr/>
          </p:nvSpPr>
          <p:spPr>
            <a:xfrm>
              <a:off x="9260899" y="1941226"/>
              <a:ext cx="1153506" cy="2549467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 w="9525">
              <a:solidFill>
                <a:schemeClr val="bg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rPr>
                <a:t>Prediction</a:t>
              </a: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0244D40D-8493-462E-BD56-53DBC56C2599}"/>
                </a:ext>
              </a:extLst>
            </p:cNvPr>
            <p:cNvSpPr/>
            <p:nvPr/>
          </p:nvSpPr>
          <p:spPr>
            <a:xfrm>
              <a:off x="9354660" y="2269012"/>
              <a:ext cx="965984" cy="965984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Real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2D0215C3-86DE-424C-AF4A-61196E0BCADE}"/>
                </a:ext>
              </a:extLst>
            </p:cNvPr>
            <p:cNvSpPr/>
            <p:nvPr/>
          </p:nvSpPr>
          <p:spPr>
            <a:xfrm>
              <a:off x="9357000" y="3350425"/>
              <a:ext cx="965984" cy="965984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Fake</a:t>
              </a:r>
            </a:p>
          </p:txBody>
        </p:sp>
        <p:pic>
          <p:nvPicPr>
            <p:cNvPr id="56" name="Graphic 195" descr="Checkmark">
              <a:extLst>
                <a:ext uri="{FF2B5EF4-FFF2-40B4-BE49-F238E27FC236}">
                  <a16:creationId xmlns:a16="http://schemas.microsoft.com/office/drawing/2014/main" id="{C2903F5D-CF76-4081-AFAD-21978B8692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9516547" y="2302394"/>
              <a:ext cx="642209" cy="642209"/>
            </a:xfrm>
            <a:prstGeom prst="rect">
              <a:avLst/>
            </a:prstGeom>
          </p:spPr>
        </p:pic>
        <p:pic>
          <p:nvPicPr>
            <p:cNvPr id="57" name="Graphic 199" descr="Close">
              <a:extLst>
                <a:ext uri="{FF2B5EF4-FFF2-40B4-BE49-F238E27FC236}">
                  <a16:creationId xmlns:a16="http://schemas.microsoft.com/office/drawing/2014/main" id="{8A8812E6-EE5C-4647-A551-536B57459C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9480742" y="3369190"/>
              <a:ext cx="713819" cy="713819"/>
            </a:xfrm>
            <a:prstGeom prst="rect">
              <a:avLst/>
            </a:prstGeom>
          </p:spPr>
        </p:pic>
      </p:grpSp>
      <p:pic>
        <p:nvPicPr>
          <p:cNvPr id="58" name="Picture 57">
            <a:extLst>
              <a:ext uri="{FF2B5EF4-FFF2-40B4-BE49-F238E27FC236}">
                <a16:creationId xmlns:a16="http://schemas.microsoft.com/office/drawing/2014/main" id="{B20D5929-6991-49BB-92F3-DD446EA3659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16200000">
            <a:off x="599426" y="3547737"/>
            <a:ext cx="1066800" cy="1600200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5D855A87-28EA-4D8B-91D1-AC5563A95D56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16200000">
            <a:off x="762011" y="3704022"/>
            <a:ext cx="1066800" cy="1600200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178FB9D5-FEA6-4AE6-828E-0DABB921FC7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16200000">
            <a:off x="916518" y="3951782"/>
            <a:ext cx="1066800" cy="1600200"/>
          </a:xfrm>
          <a:prstGeom prst="rect">
            <a:avLst/>
          </a:prstGeom>
        </p:spPr>
      </p:pic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CA3A153E-419E-4DB5-8825-A005ED18E414}"/>
              </a:ext>
            </a:extLst>
          </p:cNvPr>
          <p:cNvCxnSpPr>
            <a:cxnSpLocks/>
          </p:cNvCxnSpPr>
          <p:nvPr/>
        </p:nvCxnSpPr>
        <p:spPr>
          <a:xfrm>
            <a:off x="2247648" y="4661692"/>
            <a:ext cx="291418" cy="356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angle 61">
            <a:extLst>
              <a:ext uri="{FF2B5EF4-FFF2-40B4-BE49-F238E27FC236}">
                <a16:creationId xmlns:a16="http://schemas.microsoft.com/office/drawing/2014/main" id="{3124B323-9A4B-4316-B490-4C9657A9355C}"/>
              </a:ext>
            </a:extLst>
          </p:cNvPr>
          <p:cNvSpPr/>
          <p:nvPr/>
        </p:nvSpPr>
        <p:spPr>
          <a:xfrm>
            <a:off x="958049" y="4794126"/>
            <a:ext cx="1153506" cy="773022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>
            <a:solidFill>
              <a:schemeClr val="bg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Noise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1B04A1E1-ADD1-D4F4-A4C2-759346EEF8DC}"/>
                  </a:ext>
                </a:extLst>
              </p:cNvPr>
              <p:cNvSpPr txBox="1"/>
              <p:nvPr/>
            </p:nvSpPr>
            <p:spPr>
              <a:xfrm>
                <a:off x="1912002" y="5946671"/>
                <a:ext cx="7419147" cy="5922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lim>
                              </m:limLow>
                            </m:fName>
                            <m:e>
                              <m:d>
                                <m:d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</m:d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unc>
                                <m:func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  <m:d>
                                        <m:d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⁡(1−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)))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1B04A1E1-ADD1-D4F4-A4C2-759346EEF8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2002" y="5946671"/>
                <a:ext cx="7419147" cy="592278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897239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5D6ED5-BAE6-0681-AD1B-6D86F6D53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Natural language 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946DFD-E4AC-AB36-011E-3ED028A6D2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Chat-GPT: Chat Generative Pre-trained Transformer</a:t>
            </a:r>
          </a:p>
          <a:p>
            <a:r>
              <a:rPr lang="en-US" dirty="0"/>
              <a:t>Tokenization and vectorization</a:t>
            </a:r>
          </a:p>
          <a:p>
            <a:r>
              <a:rPr lang="en-US" dirty="0"/>
              <a:t>Attention 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1026" name="Picture 2" descr="62,500+ Transformer Stock Photos, Pictures &amp; Royalty-Free ...">
            <a:extLst>
              <a:ext uri="{FF2B5EF4-FFF2-40B4-BE49-F238E27FC236}">
                <a16:creationId xmlns:a16="http://schemas.microsoft.com/office/drawing/2014/main" id="{3EAF18D5-F080-EB61-36F8-EB770275E4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1051" y="4001294"/>
            <a:ext cx="3636433" cy="2727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ransformers Royalty-Free Images, Stock Photos &amp; Pictures ...">
            <a:extLst>
              <a:ext uri="{FF2B5EF4-FFF2-40B4-BE49-F238E27FC236}">
                <a16:creationId xmlns:a16="http://schemas.microsoft.com/office/drawing/2014/main" id="{AF79A6BD-D04A-6AE8-FDDB-69CB24897C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4516" y="4107656"/>
            <a:ext cx="251460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904754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176E9C-0151-C8BD-F4D8-CBDD9129F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faster</a:t>
            </a:r>
          </a:p>
        </p:txBody>
      </p:sp>
      <p:pic>
        <p:nvPicPr>
          <p:cNvPr id="4" name="Google Shape;615;p60">
            <a:extLst>
              <a:ext uri="{FF2B5EF4-FFF2-40B4-BE49-F238E27FC236}">
                <a16:creationId xmlns:a16="http://schemas.microsoft.com/office/drawing/2014/main" id="{6E1C6DC9-1844-9E51-0EE9-32E1778A8C0D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000171" y="1868671"/>
            <a:ext cx="4587225" cy="301739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617;p60">
            <a:extLst>
              <a:ext uri="{FF2B5EF4-FFF2-40B4-BE49-F238E27FC236}">
                <a16:creationId xmlns:a16="http://schemas.microsoft.com/office/drawing/2014/main" id="{4C86E236-EE38-8C49-296B-E3B7488AA23A}"/>
              </a:ext>
            </a:extLst>
          </p:cNvPr>
          <p:cNvSpPr txBox="1"/>
          <p:nvPr/>
        </p:nvSpPr>
        <p:spPr>
          <a:xfrm>
            <a:off x="687775" y="6089970"/>
            <a:ext cx="11504225" cy="5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222222"/>
                </a:solidFill>
                <a:highlight>
                  <a:srgbClr val="FFFFFF"/>
                </a:highlight>
              </a:rPr>
              <a:t>Cui, </a:t>
            </a:r>
            <a:r>
              <a:rPr lang="en-US" sz="1400" dirty="0" err="1">
                <a:solidFill>
                  <a:srgbClr val="222222"/>
                </a:solidFill>
                <a:highlight>
                  <a:srgbClr val="FFFFFF"/>
                </a:highlight>
              </a:rPr>
              <a:t>Zheyuan</a:t>
            </a:r>
            <a:r>
              <a:rPr lang="en-US" sz="1400" dirty="0">
                <a:solidFill>
                  <a:srgbClr val="222222"/>
                </a:solidFill>
                <a:highlight>
                  <a:srgbClr val="FFFFFF"/>
                </a:highlight>
              </a:rPr>
              <a:t> Kevin, et al. "The effects of generative ai on high skilled work: Evidence from three field experiments with software developers." </a:t>
            </a:r>
            <a:r>
              <a:rPr lang="en-US" sz="1400" i="1" dirty="0">
                <a:solidFill>
                  <a:srgbClr val="222222"/>
                </a:solidFill>
                <a:highlight>
                  <a:srgbClr val="FFFFFF"/>
                </a:highlight>
              </a:rPr>
              <a:t>Available at SSRN 4945566</a:t>
            </a:r>
            <a:r>
              <a:rPr lang="en-US" sz="1400" dirty="0">
                <a:solidFill>
                  <a:srgbClr val="222222"/>
                </a:solidFill>
                <a:highlight>
                  <a:srgbClr val="FFFFFF"/>
                </a:highlight>
              </a:rPr>
              <a:t> (2024).</a:t>
            </a:r>
            <a:endParaRPr sz="4400" dirty="0">
              <a:solidFill>
                <a:schemeClr val="dk1"/>
              </a:solidFill>
            </a:endParaRPr>
          </a:p>
        </p:txBody>
      </p:sp>
      <p:pic>
        <p:nvPicPr>
          <p:cNvPr id="6" name="Google Shape;618;p60">
            <a:extLst>
              <a:ext uri="{FF2B5EF4-FFF2-40B4-BE49-F238E27FC236}">
                <a16:creationId xmlns:a16="http://schemas.microsoft.com/office/drawing/2014/main" id="{97971989-5925-7D83-F0DD-51F5F444435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6600" y="2094750"/>
            <a:ext cx="6695371" cy="266848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203738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E91FD2-D959-EF3C-D4BA-B610B76A6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NVIDIA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4F8ED8-8975-F650-2235-FB05912F26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https://learn.nvidia.com/dli-event</a:t>
            </a:r>
          </a:p>
          <a:p>
            <a:r>
              <a:rPr lang="en-US" dirty="0"/>
              <a:t>Event code: TAMU_FDL_AMBASSADOR_JULY25</a:t>
            </a:r>
          </a:p>
        </p:txBody>
      </p:sp>
    </p:spTree>
    <p:extLst>
      <p:ext uri="{BB962C8B-B14F-4D97-AF65-F5344CB8AC3E}">
        <p14:creationId xmlns:p14="http://schemas.microsoft.com/office/powerpoint/2010/main" val="68801980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87C604-B42C-419A-CF67-175CCEC54E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Tokenization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8E1416-2069-5B09-D88A-AF87C85E92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“I want pizza”</a:t>
            </a:r>
          </a:p>
          <a:p>
            <a:pPr marL="0" indent="0">
              <a:buNone/>
            </a:pPr>
            <a:r>
              <a:rPr lang="en-US" dirty="0"/>
              <a:t>“</a:t>
            </a:r>
            <a:r>
              <a:rPr lang="ja-JP" altLang="en-US" dirty="0"/>
              <a:t>我想要披萨</a:t>
            </a:r>
            <a:r>
              <a:rPr lang="en-US" dirty="0"/>
              <a:t>”</a:t>
            </a:r>
          </a:p>
          <a:p>
            <a:pPr marL="0" indent="0">
              <a:buNone/>
            </a:pPr>
            <a:r>
              <a:rPr lang="en-US" dirty="0"/>
              <a:t>“</a:t>
            </a:r>
            <a:r>
              <a:rPr lang="ja-JP" altLang="en-US" dirty="0"/>
              <a:t>ピザが欲しいです</a:t>
            </a:r>
            <a:r>
              <a:rPr lang="en-US" dirty="0"/>
              <a:t>”</a:t>
            </a:r>
          </a:p>
          <a:p>
            <a:pPr marL="0" indent="0">
              <a:buNone/>
            </a:pPr>
            <a:r>
              <a:rPr lang="en-US" dirty="0"/>
              <a:t>“Eu </a:t>
            </a:r>
            <a:r>
              <a:rPr lang="en-US" dirty="0" err="1"/>
              <a:t>quero</a:t>
            </a:r>
            <a:r>
              <a:rPr lang="en-US" dirty="0"/>
              <a:t> pizza”</a:t>
            </a:r>
          </a:p>
          <a:p>
            <a:pPr marL="0" indent="0">
              <a:buNone/>
            </a:pPr>
            <a:r>
              <a:rPr lang="en-US" dirty="0"/>
              <a:t>“</a:t>
            </a:r>
            <a:r>
              <a:rPr lang="ar-AE" dirty="0"/>
              <a:t>أريد بيتزا </a:t>
            </a:r>
            <a:r>
              <a:rPr lang="en-US" dirty="0"/>
              <a:t>”</a:t>
            </a:r>
          </a:p>
          <a:p>
            <a:pPr marL="0" indent="0">
              <a:buNone/>
            </a:pPr>
            <a:r>
              <a:rPr lang="en-US" dirty="0"/>
              <a:t>“</a:t>
            </a:r>
            <a:r>
              <a:rPr lang="hi-IN" dirty="0"/>
              <a:t>मुझे पिज़्ज़ा चाहिए</a:t>
            </a:r>
            <a:r>
              <a:rPr lang="en-US" dirty="0"/>
              <a:t>”</a:t>
            </a:r>
          </a:p>
          <a:p>
            <a:pPr marL="0" indent="0">
              <a:buNone/>
            </a:pPr>
            <a:r>
              <a:rPr lang="en-US" dirty="0"/>
              <a:t>“</a:t>
            </a:r>
            <a:r>
              <a:rPr lang="en-US" dirty="0" err="1"/>
              <a:t>Quiero</a:t>
            </a:r>
            <a:r>
              <a:rPr lang="en-US" dirty="0"/>
              <a:t> pizza”</a:t>
            </a:r>
          </a:p>
          <a:p>
            <a:pPr marL="0" indent="0">
              <a:buNone/>
            </a:pPr>
            <a:r>
              <a:rPr lang="en-US" dirty="0"/>
              <a:t>“</a:t>
            </a:r>
            <a:r>
              <a:rPr lang="ko-KR" altLang="en-US" dirty="0"/>
              <a:t>피자가 먹고 싶어요</a:t>
            </a:r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6956675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FAD44AF5-4BA2-0003-C502-068EC330B146}"/>
              </a:ext>
            </a:extLst>
          </p:cNvPr>
          <p:cNvGrpSpPr/>
          <p:nvPr/>
        </p:nvGrpSpPr>
        <p:grpSpPr>
          <a:xfrm>
            <a:off x="5918548" y="1872640"/>
            <a:ext cx="6001357" cy="4121063"/>
            <a:chOff x="749300" y="2855124"/>
            <a:chExt cx="5484162" cy="3654935"/>
          </a:xfrm>
        </p:grpSpPr>
        <p:cxnSp>
          <p:nvCxnSpPr>
            <p:cNvPr id="2" name="Straight Arrow Connector 1">
              <a:extLst>
                <a:ext uri="{FF2B5EF4-FFF2-40B4-BE49-F238E27FC236}">
                  <a16:creationId xmlns:a16="http://schemas.microsoft.com/office/drawing/2014/main" id="{026F6A35-1861-57EB-07FE-EF4314245008}"/>
                </a:ext>
              </a:extLst>
            </p:cNvPr>
            <p:cNvCxnSpPr/>
            <p:nvPr/>
          </p:nvCxnSpPr>
          <p:spPr>
            <a:xfrm>
              <a:off x="2770003" y="5633351"/>
              <a:ext cx="3463459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8520C22-D375-4999-7D54-F1C6CE3749CA}"/>
                </a:ext>
              </a:extLst>
            </p:cNvPr>
            <p:cNvSpPr txBox="1"/>
            <p:nvPr/>
          </p:nvSpPr>
          <p:spPr>
            <a:xfrm rot="16200000">
              <a:off x="1362387" y="3846342"/>
              <a:ext cx="2387219" cy="4047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5"/>
                  </a:solidFill>
                </a:rPr>
                <a:t>Embedding 1</a:t>
              </a:r>
            </a:p>
          </p:txBody>
        </p:sp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AE9595B3-B2F1-B790-45F1-69A2B285306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9300" y="5633351"/>
              <a:ext cx="2020703" cy="87670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00B76858-EB26-52A7-E081-E2A16ADA3FA4}"/>
                </a:ext>
              </a:extLst>
            </p:cNvPr>
            <p:cNvCxnSpPr/>
            <p:nvPr/>
          </p:nvCxnSpPr>
          <p:spPr>
            <a:xfrm flipV="1">
              <a:off x="2779899" y="3377499"/>
              <a:ext cx="0" cy="226114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74B6937-07D2-CA92-3EAC-2C6079CACF47}"/>
                </a:ext>
              </a:extLst>
            </p:cNvPr>
            <p:cNvSpPr txBox="1"/>
            <p:nvPr/>
          </p:nvSpPr>
          <p:spPr>
            <a:xfrm>
              <a:off x="3140763" y="5603770"/>
              <a:ext cx="2789953" cy="4047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5"/>
                  </a:solidFill>
                </a:rPr>
                <a:t>Embedding 2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93F2562-7DD6-7470-A223-B85CDABB718D}"/>
                </a:ext>
              </a:extLst>
            </p:cNvPr>
            <p:cNvSpPr txBox="1"/>
            <p:nvPr/>
          </p:nvSpPr>
          <p:spPr>
            <a:xfrm rot="20229142">
              <a:off x="785621" y="6013348"/>
              <a:ext cx="2275761" cy="4047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5"/>
                  </a:solidFill>
                </a:rPr>
                <a:t>Embedding 3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9EB5176D-BAF3-934C-3CF4-5DB54A131CE0}"/>
                </a:ext>
              </a:extLst>
            </p:cNvPr>
            <p:cNvSpPr/>
            <p:nvPr/>
          </p:nvSpPr>
          <p:spPr>
            <a:xfrm>
              <a:off x="5149086" y="4691860"/>
              <a:ext cx="97513" cy="9751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185CB202-0289-4577-90B0-62CA920B33C7}"/>
                </a:ext>
              </a:extLst>
            </p:cNvPr>
            <p:cNvSpPr/>
            <p:nvPr/>
          </p:nvSpPr>
          <p:spPr>
            <a:xfrm>
              <a:off x="4595856" y="4735049"/>
              <a:ext cx="97513" cy="9751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8AF6185-1216-A3FF-0309-80382CD858DE}"/>
                </a:ext>
              </a:extLst>
            </p:cNvPr>
            <p:cNvSpPr txBox="1"/>
            <p:nvPr/>
          </p:nvSpPr>
          <p:spPr>
            <a:xfrm>
              <a:off x="4826020" y="4691860"/>
              <a:ext cx="10554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400" dirty="0">
                  <a:solidFill>
                    <a:prstClr val="black"/>
                  </a:solidFill>
                  <a:latin typeface="Calibri" panose="020F0502020204030204"/>
                </a:rPr>
                <a:t>want</a:t>
              </a:r>
              <a:endParaRPr kumimoji="0" lang="en-US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200998F-2367-61F1-07B5-57A9CD2E08D3}"/>
                </a:ext>
              </a:extLst>
            </p:cNvPr>
            <p:cNvSpPr txBox="1"/>
            <p:nvPr/>
          </p:nvSpPr>
          <p:spPr>
            <a:xfrm>
              <a:off x="4067303" y="4735049"/>
              <a:ext cx="10554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400" dirty="0">
                  <a:solidFill>
                    <a:prstClr val="black"/>
                  </a:solidFill>
                  <a:latin typeface="Calibri" panose="020F0502020204030204"/>
                </a:rPr>
                <a:t>pizza</a:t>
              </a:r>
              <a:endParaRPr kumimoji="0" lang="en-US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BF25CEFF-C4A3-0296-967D-03AAFAFF4AC5}"/>
                </a:ext>
              </a:extLst>
            </p:cNvPr>
            <p:cNvSpPr/>
            <p:nvPr/>
          </p:nvSpPr>
          <p:spPr>
            <a:xfrm>
              <a:off x="4907154" y="4228387"/>
              <a:ext cx="97513" cy="9751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C36858F-7A29-3296-3E42-504FBFB6C83B}"/>
                </a:ext>
              </a:extLst>
            </p:cNvPr>
            <p:cNvSpPr txBox="1"/>
            <p:nvPr/>
          </p:nvSpPr>
          <p:spPr>
            <a:xfrm>
              <a:off x="4428167" y="4232351"/>
              <a:ext cx="10554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400" dirty="0">
                  <a:solidFill>
                    <a:prstClr val="black"/>
                  </a:solidFill>
                  <a:latin typeface="Calibri" panose="020F0502020204030204"/>
                </a:rPr>
                <a:t>I</a:t>
              </a:r>
              <a:endParaRPr kumimoji="0" lang="en-US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D56EA793-100A-CFD9-0D24-D96018BB2297}"/>
                </a:ext>
              </a:extLst>
            </p:cNvPr>
            <p:cNvSpPr/>
            <p:nvPr/>
          </p:nvSpPr>
          <p:spPr>
            <a:xfrm>
              <a:off x="2321523" y="4894416"/>
              <a:ext cx="97513" cy="9751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8A476A8-06B3-AE0F-67E5-FCD8945AB4E2}"/>
                </a:ext>
              </a:extLst>
            </p:cNvPr>
            <p:cNvSpPr txBox="1"/>
            <p:nvPr/>
          </p:nvSpPr>
          <p:spPr>
            <a:xfrm>
              <a:off x="1828198" y="4833731"/>
              <a:ext cx="10554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400" dirty="0">
                  <a:solidFill>
                    <a:prstClr val="black"/>
                  </a:solidFill>
                  <a:latin typeface="Calibri" panose="020F0502020204030204"/>
                </a:rPr>
                <a:t>spore</a:t>
              </a:r>
              <a:endParaRPr kumimoji="0" lang="en-US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C13E5993-F2AD-8748-8E4D-9211B6BD06DD}"/>
              </a:ext>
            </a:extLst>
          </p:cNvPr>
          <p:cNvCxnSpPr/>
          <p:nvPr/>
        </p:nvCxnSpPr>
        <p:spPr>
          <a:xfrm>
            <a:off x="704850" y="652840"/>
            <a:ext cx="1052074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37" name="Table 36">
            <a:extLst>
              <a:ext uri="{FF2B5EF4-FFF2-40B4-BE49-F238E27FC236}">
                <a16:creationId xmlns:a16="http://schemas.microsoft.com/office/drawing/2014/main" id="{F86C9255-53F3-F3A1-509B-0571BAF0E3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4918616"/>
              </p:ext>
            </p:extLst>
          </p:nvPr>
        </p:nvGraphicFramePr>
        <p:xfrm>
          <a:off x="1245414" y="144836"/>
          <a:ext cx="9112250" cy="518160"/>
        </p:xfrm>
        <a:graphic>
          <a:graphicData uri="http://schemas.openxmlformats.org/drawingml/2006/table">
            <a:tbl>
              <a:tblPr firstRow="1" bandRow="1"/>
              <a:tblGrid>
                <a:gridCol w="1301750">
                  <a:extLst>
                    <a:ext uri="{9D8B030D-6E8A-4147-A177-3AD203B41FA5}">
                      <a16:colId xmlns:a16="http://schemas.microsoft.com/office/drawing/2014/main" val="2570038187"/>
                    </a:ext>
                  </a:extLst>
                </a:gridCol>
                <a:gridCol w="1301750">
                  <a:extLst>
                    <a:ext uri="{9D8B030D-6E8A-4147-A177-3AD203B41FA5}">
                      <a16:colId xmlns:a16="http://schemas.microsoft.com/office/drawing/2014/main" val="2580800642"/>
                    </a:ext>
                  </a:extLst>
                </a:gridCol>
                <a:gridCol w="1301750">
                  <a:extLst>
                    <a:ext uri="{9D8B030D-6E8A-4147-A177-3AD203B41FA5}">
                      <a16:colId xmlns:a16="http://schemas.microsoft.com/office/drawing/2014/main" val="4099535118"/>
                    </a:ext>
                  </a:extLst>
                </a:gridCol>
                <a:gridCol w="1301750">
                  <a:extLst>
                    <a:ext uri="{9D8B030D-6E8A-4147-A177-3AD203B41FA5}">
                      <a16:colId xmlns:a16="http://schemas.microsoft.com/office/drawing/2014/main" val="1155820545"/>
                    </a:ext>
                  </a:extLst>
                </a:gridCol>
                <a:gridCol w="1301750">
                  <a:extLst>
                    <a:ext uri="{9D8B030D-6E8A-4147-A177-3AD203B41FA5}">
                      <a16:colId xmlns:a16="http://schemas.microsoft.com/office/drawing/2014/main" val="3297970949"/>
                    </a:ext>
                  </a:extLst>
                </a:gridCol>
                <a:gridCol w="1301750">
                  <a:extLst>
                    <a:ext uri="{9D8B030D-6E8A-4147-A177-3AD203B41FA5}">
                      <a16:colId xmlns:a16="http://schemas.microsoft.com/office/drawing/2014/main" val="1700271286"/>
                    </a:ext>
                  </a:extLst>
                </a:gridCol>
                <a:gridCol w="1301750">
                  <a:extLst>
                    <a:ext uri="{9D8B030D-6E8A-4147-A177-3AD203B41FA5}">
                      <a16:colId xmlns:a16="http://schemas.microsoft.com/office/drawing/2014/main" val="314559887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…</a:t>
                      </a: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I</a:t>
                      </a: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want</a:t>
                      </a: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pizza</a:t>
                      </a: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…</a:t>
                      </a: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spore</a:t>
                      </a: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…</a:t>
                      </a: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93691187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8" name="Table 37">
                <a:extLst>
                  <a:ext uri="{FF2B5EF4-FFF2-40B4-BE49-F238E27FC236}">
                    <a16:creationId xmlns:a16="http://schemas.microsoft.com/office/drawing/2014/main" id="{1512C87E-B618-A92A-05CA-A10FEEEFC2B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36758184"/>
                  </p:ext>
                </p:extLst>
              </p:nvPr>
            </p:nvGraphicFramePr>
            <p:xfrm>
              <a:off x="709182" y="2419728"/>
              <a:ext cx="4863304" cy="3824888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843157">
                      <a:extLst>
                        <a:ext uri="{9D8B030D-6E8A-4147-A177-3AD203B41FA5}">
                          <a16:colId xmlns:a16="http://schemas.microsoft.com/office/drawing/2014/main" val="2071441663"/>
                        </a:ext>
                      </a:extLst>
                    </a:gridCol>
                    <a:gridCol w="843157">
                      <a:extLst>
                        <a:ext uri="{9D8B030D-6E8A-4147-A177-3AD203B41FA5}">
                          <a16:colId xmlns:a16="http://schemas.microsoft.com/office/drawing/2014/main" val="2600372753"/>
                        </a:ext>
                      </a:extLst>
                    </a:gridCol>
                    <a:gridCol w="843157">
                      <a:extLst>
                        <a:ext uri="{9D8B030D-6E8A-4147-A177-3AD203B41FA5}">
                          <a16:colId xmlns:a16="http://schemas.microsoft.com/office/drawing/2014/main" val="2279507487"/>
                        </a:ext>
                      </a:extLst>
                    </a:gridCol>
                    <a:gridCol w="843157">
                      <a:extLst>
                        <a:ext uri="{9D8B030D-6E8A-4147-A177-3AD203B41FA5}">
                          <a16:colId xmlns:a16="http://schemas.microsoft.com/office/drawing/2014/main" val="211930170"/>
                        </a:ext>
                      </a:extLst>
                    </a:gridCol>
                    <a:gridCol w="843157">
                      <a:extLst>
                        <a:ext uri="{9D8B030D-6E8A-4147-A177-3AD203B41FA5}">
                          <a16:colId xmlns:a16="http://schemas.microsoft.com/office/drawing/2014/main" val="3941281690"/>
                        </a:ext>
                      </a:extLst>
                    </a:gridCol>
                    <a:gridCol w="647519">
                      <a:extLst>
                        <a:ext uri="{9D8B030D-6E8A-4147-A177-3AD203B41FA5}">
                          <a16:colId xmlns:a16="http://schemas.microsoft.com/office/drawing/2014/main" val="2939646694"/>
                        </a:ext>
                      </a:extLst>
                    </a:gridCol>
                  </a:tblGrid>
                  <a:tr h="653041"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 dirty="0">
                              <a:effectLst/>
                            </a:rPr>
                            <a:t>Embedding </a:t>
                          </a:r>
                          <a:endParaRPr lang="en-US" sz="2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3977" marR="3977" marT="3977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2000" u="none" strike="noStrike" dirty="0">
                              <a:solidFill>
                                <a:schemeClr val="accent5"/>
                              </a:solidFill>
                              <a:effectLst/>
                            </a:rPr>
                            <a:t>1</a:t>
                          </a:r>
                          <a:endParaRPr lang="en-US" sz="2000" b="0" i="0" u="none" strike="noStrike" dirty="0">
                            <a:solidFill>
                              <a:schemeClr val="accent5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3977" marR="3977" marT="3977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2000" u="none" strike="noStrike" dirty="0">
                              <a:solidFill>
                                <a:schemeClr val="accent5"/>
                              </a:solidFill>
                              <a:effectLst/>
                            </a:rPr>
                            <a:t>2</a:t>
                          </a:r>
                          <a:endParaRPr lang="en-US" sz="2000" b="0" i="0" u="none" strike="noStrike" dirty="0">
                            <a:solidFill>
                              <a:schemeClr val="accent5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3977" marR="3977" marT="3977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2000" u="none" strike="noStrike" dirty="0">
                              <a:solidFill>
                                <a:schemeClr val="accent5"/>
                              </a:solidFill>
                              <a:effectLst/>
                            </a:rPr>
                            <a:t>3</a:t>
                          </a:r>
                          <a:endParaRPr lang="en-US" sz="2000" b="0" i="0" u="none" strike="noStrike" dirty="0">
                            <a:solidFill>
                              <a:schemeClr val="accent5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3977" marR="3977" marT="3977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2000" u="none" strike="noStrike" dirty="0">
                              <a:effectLst/>
                            </a:rPr>
                            <a:t>…</a:t>
                          </a:r>
                          <a:endParaRPr lang="en-US" sz="2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3977" marR="3977" marT="3977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2000" u="none" strike="noStrike" dirty="0">
                              <a:effectLst/>
                            </a:rPr>
                            <a:t>n</a:t>
                          </a:r>
                          <a:endParaRPr lang="en-US" sz="2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3977" marR="3977" marT="3977" marB="0" anchor="ctr"/>
                    </a:tc>
                    <a:extLst>
                      <a:ext uri="{0D108BD9-81ED-4DB2-BD59-A6C34878D82A}">
                        <a16:rowId xmlns:a16="http://schemas.microsoft.com/office/drawing/2014/main" val="3219751157"/>
                      </a:ext>
                    </a:extLst>
                  </a:tr>
                  <a:tr h="223017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2000" u="none" strike="noStrike">
                              <a:effectLst/>
                            </a:rPr>
                            <a:t>…</a:t>
                          </a:r>
                          <a:endParaRPr lang="en-US" sz="20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3977" marR="3977" marT="3977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2000" u="none" strike="noStrike">
                              <a:effectLst/>
                            </a:rPr>
                            <a:t>…</a:t>
                          </a:r>
                          <a:endParaRPr lang="en-US" sz="20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3977" marR="3977" marT="3977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2000" u="none" strike="noStrike">
                              <a:effectLst/>
                            </a:rPr>
                            <a:t>…</a:t>
                          </a:r>
                          <a:endParaRPr lang="en-US" sz="20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3977" marR="3977" marT="3977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2000" u="none" strike="noStrike">
                              <a:effectLst/>
                            </a:rPr>
                            <a:t>…</a:t>
                          </a:r>
                          <a:endParaRPr lang="en-US" sz="20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3977" marR="3977" marT="3977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2000" u="none" strike="noStrike">
                              <a:effectLst/>
                            </a:rPr>
                            <a:t>…</a:t>
                          </a:r>
                          <a:endParaRPr lang="en-US" sz="20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3977" marR="3977" marT="3977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2000" u="none" strike="noStrike" dirty="0">
                              <a:effectLst/>
                            </a:rPr>
                            <a:t>…</a:t>
                          </a:r>
                          <a:endParaRPr lang="en-US" sz="2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3977" marR="3977" marT="3977" marB="0" anchor="ctr"/>
                    </a:tc>
                    <a:extLst>
                      <a:ext uri="{0D108BD9-81ED-4DB2-BD59-A6C34878D82A}">
                        <a16:rowId xmlns:a16="http://schemas.microsoft.com/office/drawing/2014/main" val="3133799184"/>
                      </a:ext>
                    </a:extLst>
                  </a:tr>
                  <a:tr h="561379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2000" u="none" strike="noStrike" dirty="0">
                              <a:effectLst/>
                            </a:rPr>
                            <a:t>I</a:t>
                          </a:r>
                          <a:endParaRPr lang="en-US" sz="2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3977" marR="3977" marT="3977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u="none" strike="noStrike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u="none" strike="noStrike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sz="2000" u="none" strike="noStrike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2000" u="none" strike="noStrike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3977" marR="3977" marT="3977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u="none" strike="noStrike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u="none" strike="noStrike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sz="2000" u="none" strike="noStrike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2000" u="none" strike="noStrike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3977" marR="3977" marT="3977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u="none" strike="noStrike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u="none" strike="noStrike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sz="2000" u="none" strike="noStrike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2000" u="none" strike="noStrike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3977" marR="3977" marT="3977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2000" u="none" strike="noStrike" dirty="0">
                              <a:effectLst/>
                            </a:rPr>
                            <a:t>…</a:t>
                          </a:r>
                          <a:endParaRPr lang="en-US" sz="2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3977" marR="3977" marT="3977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u="none" strike="noStrike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u="none" strike="noStrike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sz="2000" u="none" strike="noStrike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𝑖𝑛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3977" marR="3977" marT="3977" marB="0" anchor="ctr"/>
                    </a:tc>
                    <a:extLst>
                      <a:ext uri="{0D108BD9-81ED-4DB2-BD59-A6C34878D82A}">
                        <a16:rowId xmlns:a16="http://schemas.microsoft.com/office/drawing/2014/main" val="3840126237"/>
                      </a:ext>
                    </a:extLst>
                  </a:tr>
                  <a:tr h="561379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2000" u="none" strike="noStrike">
                              <a:effectLst/>
                            </a:rPr>
                            <a:t>want</a:t>
                          </a:r>
                          <a:endParaRPr lang="en-US" sz="20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3977" marR="3977" marT="3977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u="none" strike="noStrike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u="none" strike="noStrike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sz="2000" u="none" strike="noStrike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en-US" sz="2000" u="none" strike="noStrike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3977" marR="3977" marT="3977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u="none" strike="noStrike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u="none" strike="noStrike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sz="2000" u="none" strike="noStrike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en-US" sz="2000" u="none" strike="noStrike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3977" marR="3977" marT="3977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u="none" strike="noStrike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u="none" strike="noStrike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sz="2000" u="none" strike="noStrike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en-US" sz="2000" u="none" strike="noStrike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3977" marR="3977" marT="3977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2000" u="none" strike="noStrike" dirty="0">
                              <a:effectLst/>
                            </a:rPr>
                            <a:t>…</a:t>
                          </a:r>
                          <a:endParaRPr lang="en-US" sz="2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3977" marR="3977" marT="3977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u="none" strike="noStrike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u="none" strike="noStrike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sz="2000" u="none" strike="noStrike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𝑤𝑛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3977" marR="3977" marT="3977" marB="0" anchor="ctr"/>
                    </a:tc>
                    <a:extLst>
                      <a:ext uri="{0D108BD9-81ED-4DB2-BD59-A6C34878D82A}">
                        <a16:rowId xmlns:a16="http://schemas.microsoft.com/office/drawing/2014/main" val="2863061204"/>
                      </a:ext>
                    </a:extLst>
                  </a:tr>
                  <a:tr h="561379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2000" u="none" strike="noStrike">
                              <a:effectLst/>
                            </a:rPr>
                            <a:t>pizza</a:t>
                          </a:r>
                          <a:endParaRPr lang="en-US" sz="20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3977" marR="3977" marT="3977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u="none" strike="noStrike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u="none" strike="noStrike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sz="2000" u="none" strike="noStrike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  <m:r>
                                      <a:rPr lang="en-US" sz="2000" u="none" strike="noStrike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3977" marR="3977" marT="3977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u="none" strike="noStrike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u="none" strike="noStrike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sz="2000" u="none" strike="noStrike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  <m:r>
                                      <a:rPr lang="en-US" sz="2000" u="none" strike="noStrike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3977" marR="3977" marT="3977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u="none" strike="noStrike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u="none" strike="noStrike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sz="2000" u="none" strike="noStrike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  <m:r>
                                      <a:rPr lang="en-US" sz="2000" u="none" strike="noStrike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3977" marR="3977" marT="3977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2000" u="none" strike="noStrike" dirty="0">
                              <a:effectLst/>
                            </a:rPr>
                            <a:t>…</a:t>
                          </a:r>
                          <a:endParaRPr lang="en-US" sz="2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3977" marR="3977" marT="3977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u="none" strike="noStrike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u="none" strike="noStrike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sz="2000" u="none" strike="noStrike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𝑝𝑛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3977" marR="3977" marT="3977" marB="0" anchor="ctr"/>
                    </a:tc>
                    <a:extLst>
                      <a:ext uri="{0D108BD9-81ED-4DB2-BD59-A6C34878D82A}">
                        <a16:rowId xmlns:a16="http://schemas.microsoft.com/office/drawing/2014/main" val="1165819728"/>
                      </a:ext>
                    </a:extLst>
                  </a:tr>
                  <a:tr h="223017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2000" u="none" strike="noStrike">
                              <a:effectLst/>
                            </a:rPr>
                            <a:t>…</a:t>
                          </a:r>
                          <a:endParaRPr lang="en-US" sz="20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3977" marR="3977" marT="3977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2000" u="none" strike="noStrike" dirty="0">
                              <a:effectLst/>
                            </a:rPr>
                            <a:t>…</a:t>
                          </a:r>
                          <a:endParaRPr lang="en-US" sz="2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3977" marR="3977" marT="3977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2000" u="none" strike="noStrike" dirty="0">
                              <a:effectLst/>
                            </a:rPr>
                            <a:t>…</a:t>
                          </a:r>
                          <a:endParaRPr lang="en-US" sz="2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3977" marR="3977" marT="3977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2000" u="none" strike="noStrike" dirty="0">
                              <a:effectLst/>
                            </a:rPr>
                            <a:t>…</a:t>
                          </a:r>
                          <a:endParaRPr lang="en-US" sz="2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3977" marR="3977" marT="3977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2000" u="none" strike="noStrike" dirty="0">
                              <a:effectLst/>
                            </a:rPr>
                            <a:t>…</a:t>
                          </a:r>
                          <a:endParaRPr lang="en-US" sz="2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3977" marR="3977" marT="3977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2000" u="none" strike="noStrike" dirty="0">
                              <a:effectLst/>
                            </a:rPr>
                            <a:t>…</a:t>
                          </a:r>
                          <a:endParaRPr lang="en-US" sz="2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3977" marR="3977" marT="3977" marB="0" anchor="ctr"/>
                    </a:tc>
                    <a:extLst>
                      <a:ext uri="{0D108BD9-81ED-4DB2-BD59-A6C34878D82A}">
                        <a16:rowId xmlns:a16="http://schemas.microsoft.com/office/drawing/2014/main" val="2885093987"/>
                      </a:ext>
                    </a:extLst>
                  </a:tr>
                  <a:tr h="561379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2000" u="none" strike="noStrike" dirty="0">
                              <a:effectLst/>
                            </a:rPr>
                            <a:t>spore</a:t>
                          </a:r>
                          <a:endParaRPr lang="en-US" sz="2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3977" marR="3977" marT="3977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u="none" strike="noStrike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u="none" strike="noStrike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sz="2000" u="none" strike="noStrike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en-US" sz="2000" u="none" strike="noStrike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3977" marR="3977" marT="3977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u="none" strike="noStrike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u="none" strike="noStrike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sz="2000" u="none" strike="noStrike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en-US" sz="2000" u="none" strike="noStrike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3977" marR="3977" marT="3977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u="none" strike="noStrike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u="none" strike="noStrike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sz="2000" u="none" strike="noStrike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en-US" sz="2000" u="none" strike="noStrike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3977" marR="3977" marT="3977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2000" u="none" strike="noStrike" dirty="0">
                              <a:effectLst/>
                            </a:rPr>
                            <a:t>…</a:t>
                          </a:r>
                          <a:endParaRPr lang="en-US" sz="2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3977" marR="3977" marT="3977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u="none" strike="noStrike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u="none" strike="noStrike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sz="2000" u="none" strike="noStrike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𝑠𝑛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3977" marR="3977" marT="3977" marB="0" anchor="ctr"/>
                    </a:tc>
                    <a:extLst>
                      <a:ext uri="{0D108BD9-81ED-4DB2-BD59-A6C34878D82A}">
                        <a16:rowId xmlns:a16="http://schemas.microsoft.com/office/drawing/2014/main" val="3723269766"/>
                      </a:ext>
                    </a:extLst>
                  </a:tr>
                  <a:tr h="223017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2000" u="none" strike="noStrike">
                              <a:effectLst/>
                            </a:rPr>
                            <a:t>…</a:t>
                          </a:r>
                          <a:endParaRPr lang="en-US" sz="20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3977" marR="3977" marT="3977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2000" u="none" strike="noStrike">
                              <a:effectLst/>
                            </a:rPr>
                            <a:t>…</a:t>
                          </a:r>
                          <a:endParaRPr lang="en-US" sz="20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3977" marR="3977" marT="3977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2000" u="none" strike="noStrike">
                              <a:effectLst/>
                            </a:rPr>
                            <a:t>…</a:t>
                          </a:r>
                          <a:endParaRPr lang="en-US" sz="20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3977" marR="3977" marT="3977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2000" u="none" strike="noStrike">
                              <a:effectLst/>
                            </a:rPr>
                            <a:t>…</a:t>
                          </a:r>
                          <a:endParaRPr lang="en-US" sz="20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3977" marR="3977" marT="3977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2000" u="none" strike="noStrike" dirty="0">
                              <a:effectLst/>
                            </a:rPr>
                            <a:t>…</a:t>
                          </a:r>
                          <a:endParaRPr lang="en-US" sz="2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3977" marR="3977" marT="3977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2000" u="none" strike="noStrike" dirty="0">
                              <a:effectLst/>
                            </a:rPr>
                            <a:t>…</a:t>
                          </a:r>
                          <a:endParaRPr lang="en-US" sz="2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3977" marR="3977" marT="3977" marB="0" anchor="ctr"/>
                    </a:tc>
                    <a:extLst>
                      <a:ext uri="{0D108BD9-81ED-4DB2-BD59-A6C34878D82A}">
                        <a16:rowId xmlns:a16="http://schemas.microsoft.com/office/drawing/2014/main" val="23056638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8" name="Table 37">
                <a:extLst>
                  <a:ext uri="{FF2B5EF4-FFF2-40B4-BE49-F238E27FC236}">
                    <a16:creationId xmlns:a16="http://schemas.microsoft.com/office/drawing/2014/main" id="{1512C87E-B618-A92A-05CA-A10FEEEFC2B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36758184"/>
                  </p:ext>
                </p:extLst>
              </p:nvPr>
            </p:nvGraphicFramePr>
            <p:xfrm>
              <a:off x="709182" y="2419728"/>
              <a:ext cx="4863304" cy="3824888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843157">
                      <a:extLst>
                        <a:ext uri="{9D8B030D-6E8A-4147-A177-3AD203B41FA5}">
                          <a16:colId xmlns:a16="http://schemas.microsoft.com/office/drawing/2014/main" val="2071441663"/>
                        </a:ext>
                      </a:extLst>
                    </a:gridCol>
                    <a:gridCol w="843157">
                      <a:extLst>
                        <a:ext uri="{9D8B030D-6E8A-4147-A177-3AD203B41FA5}">
                          <a16:colId xmlns:a16="http://schemas.microsoft.com/office/drawing/2014/main" val="2600372753"/>
                        </a:ext>
                      </a:extLst>
                    </a:gridCol>
                    <a:gridCol w="843157">
                      <a:extLst>
                        <a:ext uri="{9D8B030D-6E8A-4147-A177-3AD203B41FA5}">
                          <a16:colId xmlns:a16="http://schemas.microsoft.com/office/drawing/2014/main" val="2279507487"/>
                        </a:ext>
                      </a:extLst>
                    </a:gridCol>
                    <a:gridCol w="843157">
                      <a:extLst>
                        <a:ext uri="{9D8B030D-6E8A-4147-A177-3AD203B41FA5}">
                          <a16:colId xmlns:a16="http://schemas.microsoft.com/office/drawing/2014/main" val="211930170"/>
                        </a:ext>
                      </a:extLst>
                    </a:gridCol>
                    <a:gridCol w="843157">
                      <a:extLst>
                        <a:ext uri="{9D8B030D-6E8A-4147-A177-3AD203B41FA5}">
                          <a16:colId xmlns:a16="http://schemas.microsoft.com/office/drawing/2014/main" val="3941281690"/>
                        </a:ext>
                      </a:extLst>
                    </a:gridCol>
                    <a:gridCol w="647519">
                      <a:extLst>
                        <a:ext uri="{9D8B030D-6E8A-4147-A177-3AD203B41FA5}">
                          <a16:colId xmlns:a16="http://schemas.microsoft.com/office/drawing/2014/main" val="2939646694"/>
                        </a:ext>
                      </a:extLst>
                    </a:gridCol>
                  </a:tblGrid>
                  <a:tr h="653041"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 dirty="0">
                              <a:effectLst/>
                            </a:rPr>
                            <a:t>Embedding </a:t>
                          </a:r>
                          <a:endParaRPr lang="en-US" sz="2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3977" marR="3977" marT="3977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2000" u="none" strike="noStrike" dirty="0">
                              <a:solidFill>
                                <a:schemeClr val="accent5"/>
                              </a:solidFill>
                              <a:effectLst/>
                            </a:rPr>
                            <a:t>1</a:t>
                          </a:r>
                          <a:endParaRPr lang="en-US" sz="2000" b="0" i="0" u="none" strike="noStrike" dirty="0">
                            <a:solidFill>
                              <a:schemeClr val="accent5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3977" marR="3977" marT="3977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2000" u="none" strike="noStrike" dirty="0">
                              <a:solidFill>
                                <a:schemeClr val="accent5"/>
                              </a:solidFill>
                              <a:effectLst/>
                            </a:rPr>
                            <a:t>2</a:t>
                          </a:r>
                          <a:endParaRPr lang="en-US" sz="2000" b="0" i="0" u="none" strike="noStrike" dirty="0">
                            <a:solidFill>
                              <a:schemeClr val="accent5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3977" marR="3977" marT="3977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2000" u="none" strike="noStrike" dirty="0">
                              <a:solidFill>
                                <a:schemeClr val="accent5"/>
                              </a:solidFill>
                              <a:effectLst/>
                            </a:rPr>
                            <a:t>3</a:t>
                          </a:r>
                          <a:endParaRPr lang="en-US" sz="2000" b="0" i="0" u="none" strike="noStrike" dirty="0">
                            <a:solidFill>
                              <a:schemeClr val="accent5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3977" marR="3977" marT="3977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2000" u="none" strike="noStrike" dirty="0">
                              <a:effectLst/>
                            </a:rPr>
                            <a:t>…</a:t>
                          </a:r>
                          <a:endParaRPr lang="en-US" sz="2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3977" marR="3977" marT="3977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2000" u="none" strike="noStrike" dirty="0">
                              <a:effectLst/>
                            </a:rPr>
                            <a:t>n</a:t>
                          </a:r>
                          <a:endParaRPr lang="en-US" sz="2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3977" marR="3977" marT="3977" marB="0" anchor="ctr"/>
                    </a:tc>
                    <a:extLst>
                      <a:ext uri="{0D108BD9-81ED-4DB2-BD59-A6C34878D82A}">
                        <a16:rowId xmlns:a16="http://schemas.microsoft.com/office/drawing/2014/main" val="3219751157"/>
                      </a:ext>
                    </a:extLst>
                  </a:tr>
                  <a:tr h="308777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2000" u="none" strike="noStrike">
                              <a:effectLst/>
                            </a:rPr>
                            <a:t>…</a:t>
                          </a:r>
                          <a:endParaRPr lang="en-US" sz="20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3977" marR="3977" marT="3977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2000" u="none" strike="noStrike">
                              <a:effectLst/>
                            </a:rPr>
                            <a:t>…</a:t>
                          </a:r>
                          <a:endParaRPr lang="en-US" sz="20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3977" marR="3977" marT="3977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2000" u="none" strike="noStrike">
                              <a:effectLst/>
                            </a:rPr>
                            <a:t>…</a:t>
                          </a:r>
                          <a:endParaRPr lang="en-US" sz="20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3977" marR="3977" marT="3977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2000" u="none" strike="noStrike">
                              <a:effectLst/>
                            </a:rPr>
                            <a:t>…</a:t>
                          </a:r>
                          <a:endParaRPr lang="en-US" sz="20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3977" marR="3977" marT="3977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2000" u="none" strike="noStrike">
                              <a:effectLst/>
                            </a:rPr>
                            <a:t>…</a:t>
                          </a:r>
                          <a:endParaRPr lang="en-US" sz="20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3977" marR="3977" marT="3977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2000" u="none" strike="noStrike" dirty="0">
                              <a:effectLst/>
                            </a:rPr>
                            <a:t>…</a:t>
                          </a:r>
                          <a:endParaRPr lang="en-US" sz="2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3977" marR="3977" marT="3977" marB="0" anchor="ctr"/>
                    </a:tc>
                    <a:extLst>
                      <a:ext uri="{0D108BD9-81ED-4DB2-BD59-A6C34878D82A}">
                        <a16:rowId xmlns:a16="http://schemas.microsoft.com/office/drawing/2014/main" val="3133799184"/>
                      </a:ext>
                    </a:extLst>
                  </a:tr>
                  <a:tr h="561379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2000" u="none" strike="noStrike" dirty="0">
                              <a:effectLst/>
                            </a:rPr>
                            <a:t>I</a:t>
                          </a:r>
                          <a:endParaRPr lang="en-US" sz="2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3977" marR="3977" marT="3977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977" marR="3977" marT="3977" marB="0" anchor="ctr">
                        <a:blipFill>
                          <a:blip r:embed="rId2"/>
                          <a:stretch>
                            <a:fillRect l="-101449" t="-180435" r="-379710" b="-4391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977" marR="3977" marT="3977" marB="0" anchor="ctr">
                        <a:blipFill>
                          <a:blip r:embed="rId2"/>
                          <a:stretch>
                            <a:fillRect l="-200000" t="-180435" r="-276978" b="-4391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977" marR="3977" marT="3977" marB="0" anchor="ctr">
                        <a:blipFill>
                          <a:blip r:embed="rId2"/>
                          <a:stretch>
                            <a:fillRect l="-302174" t="-180435" r="-178986" b="-4391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2000" u="none" strike="noStrike" dirty="0">
                              <a:effectLst/>
                            </a:rPr>
                            <a:t>…</a:t>
                          </a:r>
                          <a:endParaRPr lang="en-US" sz="2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3977" marR="3977" marT="3977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977" marR="3977" marT="3977" marB="0" anchor="ctr">
                        <a:blipFill>
                          <a:blip r:embed="rId2"/>
                          <a:stretch>
                            <a:fillRect l="-654717" t="-180435" r="-1887" b="-43913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40126237"/>
                      </a:ext>
                    </a:extLst>
                  </a:tr>
                  <a:tr h="561379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2000" u="none" strike="noStrike">
                              <a:effectLst/>
                            </a:rPr>
                            <a:t>want</a:t>
                          </a:r>
                          <a:endParaRPr lang="en-US" sz="20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3977" marR="3977" marT="3977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977" marR="3977" marT="3977" marB="0" anchor="ctr">
                        <a:blipFill>
                          <a:blip r:embed="rId2"/>
                          <a:stretch>
                            <a:fillRect l="-101449" t="-277419" r="-379710" b="-3344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977" marR="3977" marT="3977" marB="0" anchor="ctr">
                        <a:blipFill>
                          <a:blip r:embed="rId2"/>
                          <a:stretch>
                            <a:fillRect l="-200000" t="-277419" r="-276978" b="-3344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977" marR="3977" marT="3977" marB="0" anchor="ctr">
                        <a:blipFill>
                          <a:blip r:embed="rId2"/>
                          <a:stretch>
                            <a:fillRect l="-302174" t="-277419" r="-178986" b="-3344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2000" u="none" strike="noStrike" dirty="0">
                              <a:effectLst/>
                            </a:rPr>
                            <a:t>…</a:t>
                          </a:r>
                          <a:endParaRPr lang="en-US" sz="2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3977" marR="3977" marT="3977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977" marR="3977" marT="3977" marB="0" anchor="ctr">
                        <a:blipFill>
                          <a:blip r:embed="rId2"/>
                          <a:stretch>
                            <a:fillRect l="-654717" t="-277419" r="-1887" b="-33440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63061204"/>
                      </a:ext>
                    </a:extLst>
                  </a:tr>
                  <a:tr h="561379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2000" u="none" strike="noStrike">
                              <a:effectLst/>
                            </a:rPr>
                            <a:t>pizza</a:t>
                          </a:r>
                          <a:endParaRPr lang="en-US" sz="20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3977" marR="3977" marT="3977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977" marR="3977" marT="3977" marB="0" anchor="ctr">
                        <a:blipFill>
                          <a:blip r:embed="rId2"/>
                          <a:stretch>
                            <a:fillRect l="-101449" t="-381522" r="-379710" b="-2380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977" marR="3977" marT="3977" marB="0" anchor="ctr">
                        <a:blipFill>
                          <a:blip r:embed="rId2"/>
                          <a:stretch>
                            <a:fillRect l="-200000" t="-381522" r="-276978" b="-2380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977" marR="3977" marT="3977" marB="0" anchor="ctr">
                        <a:blipFill>
                          <a:blip r:embed="rId2"/>
                          <a:stretch>
                            <a:fillRect l="-302174" t="-381522" r="-178986" b="-2380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2000" u="none" strike="noStrike" dirty="0">
                              <a:effectLst/>
                            </a:rPr>
                            <a:t>…</a:t>
                          </a:r>
                          <a:endParaRPr lang="en-US" sz="2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3977" marR="3977" marT="3977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977" marR="3977" marT="3977" marB="0" anchor="ctr">
                        <a:blipFill>
                          <a:blip r:embed="rId2"/>
                          <a:stretch>
                            <a:fillRect l="-654717" t="-381522" r="-1887" b="-23804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5819728"/>
                      </a:ext>
                    </a:extLst>
                  </a:tr>
                  <a:tr h="308777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2000" u="none" strike="noStrike">
                              <a:effectLst/>
                            </a:rPr>
                            <a:t>…</a:t>
                          </a:r>
                          <a:endParaRPr lang="en-US" sz="20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3977" marR="3977" marT="3977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2000" u="none" strike="noStrike" dirty="0">
                              <a:effectLst/>
                            </a:rPr>
                            <a:t>…</a:t>
                          </a:r>
                          <a:endParaRPr lang="en-US" sz="2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3977" marR="3977" marT="3977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2000" u="none" strike="noStrike" dirty="0">
                              <a:effectLst/>
                            </a:rPr>
                            <a:t>…</a:t>
                          </a:r>
                          <a:endParaRPr lang="en-US" sz="2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3977" marR="3977" marT="3977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2000" u="none" strike="noStrike" dirty="0">
                              <a:effectLst/>
                            </a:rPr>
                            <a:t>…</a:t>
                          </a:r>
                          <a:endParaRPr lang="en-US" sz="2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3977" marR="3977" marT="3977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2000" u="none" strike="noStrike" dirty="0">
                              <a:effectLst/>
                            </a:rPr>
                            <a:t>…</a:t>
                          </a:r>
                          <a:endParaRPr lang="en-US" sz="2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3977" marR="3977" marT="3977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2000" u="none" strike="noStrike" dirty="0">
                              <a:effectLst/>
                            </a:rPr>
                            <a:t>…</a:t>
                          </a:r>
                          <a:endParaRPr lang="en-US" sz="2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3977" marR="3977" marT="3977" marB="0" anchor="ctr"/>
                    </a:tc>
                    <a:extLst>
                      <a:ext uri="{0D108BD9-81ED-4DB2-BD59-A6C34878D82A}">
                        <a16:rowId xmlns:a16="http://schemas.microsoft.com/office/drawing/2014/main" val="2885093987"/>
                      </a:ext>
                    </a:extLst>
                  </a:tr>
                  <a:tr h="561379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2000" u="none" strike="noStrike" dirty="0">
                              <a:effectLst/>
                            </a:rPr>
                            <a:t>spore</a:t>
                          </a:r>
                          <a:endParaRPr lang="en-US" sz="2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3977" marR="3977" marT="3977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977" marR="3977" marT="3977" marB="0" anchor="ctr">
                        <a:blipFill>
                          <a:blip r:embed="rId2"/>
                          <a:stretch>
                            <a:fillRect l="-101449" t="-536957" r="-379710" b="-826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977" marR="3977" marT="3977" marB="0" anchor="ctr">
                        <a:blipFill>
                          <a:blip r:embed="rId2"/>
                          <a:stretch>
                            <a:fillRect l="-200000" t="-536957" r="-276978" b="-826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977" marR="3977" marT="3977" marB="0" anchor="ctr">
                        <a:blipFill>
                          <a:blip r:embed="rId2"/>
                          <a:stretch>
                            <a:fillRect l="-302174" t="-536957" r="-178986" b="-826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2000" u="none" strike="noStrike" dirty="0">
                              <a:effectLst/>
                            </a:rPr>
                            <a:t>…</a:t>
                          </a:r>
                          <a:endParaRPr lang="en-US" sz="2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3977" marR="3977" marT="3977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977" marR="3977" marT="3977" marB="0" anchor="ctr">
                        <a:blipFill>
                          <a:blip r:embed="rId2"/>
                          <a:stretch>
                            <a:fillRect l="-654717" t="-536957" r="-1887" b="-8260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23269766"/>
                      </a:ext>
                    </a:extLst>
                  </a:tr>
                  <a:tr h="308777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2000" u="none" strike="noStrike">
                              <a:effectLst/>
                            </a:rPr>
                            <a:t>…</a:t>
                          </a:r>
                          <a:endParaRPr lang="en-US" sz="20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3977" marR="3977" marT="3977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2000" u="none" strike="noStrike">
                              <a:effectLst/>
                            </a:rPr>
                            <a:t>…</a:t>
                          </a:r>
                          <a:endParaRPr lang="en-US" sz="20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3977" marR="3977" marT="3977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2000" u="none" strike="noStrike">
                              <a:effectLst/>
                            </a:rPr>
                            <a:t>…</a:t>
                          </a:r>
                          <a:endParaRPr lang="en-US" sz="20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3977" marR="3977" marT="3977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2000" u="none" strike="noStrike">
                              <a:effectLst/>
                            </a:rPr>
                            <a:t>…</a:t>
                          </a:r>
                          <a:endParaRPr lang="en-US" sz="20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3977" marR="3977" marT="3977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2000" u="none" strike="noStrike" dirty="0">
                              <a:effectLst/>
                            </a:rPr>
                            <a:t>…</a:t>
                          </a:r>
                          <a:endParaRPr lang="en-US" sz="2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3977" marR="3977" marT="3977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2000" u="none" strike="noStrike" dirty="0">
                              <a:effectLst/>
                            </a:rPr>
                            <a:t>…</a:t>
                          </a:r>
                          <a:endParaRPr lang="en-US" sz="2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3977" marR="3977" marT="3977" marB="0" anchor="ctr"/>
                    </a:tc>
                    <a:extLst>
                      <a:ext uri="{0D108BD9-81ED-4DB2-BD59-A6C34878D82A}">
                        <a16:rowId xmlns:a16="http://schemas.microsoft.com/office/drawing/2014/main" val="23056638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9" name="Left Brace 38">
            <a:extLst>
              <a:ext uri="{FF2B5EF4-FFF2-40B4-BE49-F238E27FC236}">
                <a16:creationId xmlns:a16="http://schemas.microsoft.com/office/drawing/2014/main" id="{9396C691-CBB6-0C1E-DD2E-7165FE44FB59}"/>
              </a:ext>
            </a:extLst>
          </p:cNvPr>
          <p:cNvSpPr/>
          <p:nvPr/>
        </p:nvSpPr>
        <p:spPr>
          <a:xfrm rot="16200000">
            <a:off x="5778124" y="-4354771"/>
            <a:ext cx="374200" cy="10520746"/>
          </a:xfrm>
          <a:prstGeom prst="leftBrace">
            <a:avLst>
              <a:gd name="adj1" fmla="val 159362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F369317-7E9B-D293-7772-2838E38A47AF}"/>
              </a:ext>
            </a:extLst>
          </p:cNvPr>
          <p:cNvSpPr txBox="1"/>
          <p:nvPr/>
        </p:nvSpPr>
        <p:spPr>
          <a:xfrm>
            <a:off x="704849" y="1163172"/>
            <a:ext cx="10520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Total Text Corpus</a:t>
            </a:r>
          </a:p>
        </p:txBody>
      </p:sp>
    </p:spTree>
    <p:extLst>
      <p:ext uri="{BB962C8B-B14F-4D97-AF65-F5344CB8AC3E}">
        <p14:creationId xmlns:p14="http://schemas.microsoft.com/office/powerpoint/2010/main" val="3497539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Implementing Deep Learning Methods and Feature Engineering for Text Data:  The Skip-gram Model - KDnuggets">
            <a:extLst>
              <a:ext uri="{FF2B5EF4-FFF2-40B4-BE49-F238E27FC236}">
                <a16:creationId xmlns:a16="http://schemas.microsoft.com/office/drawing/2014/main" id="{AD7D2C67-5B34-049F-34B2-1FDFA25DCF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8737" y="711988"/>
            <a:ext cx="5578732" cy="6001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B94DB28-BE55-5455-FBD8-65D83D1523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2928189"/>
              </p:ext>
            </p:extLst>
          </p:nvPr>
        </p:nvGraphicFramePr>
        <p:xfrm>
          <a:off x="1245414" y="144836"/>
          <a:ext cx="9112250" cy="518160"/>
        </p:xfrm>
        <a:graphic>
          <a:graphicData uri="http://schemas.openxmlformats.org/drawingml/2006/table">
            <a:tbl>
              <a:tblPr firstRow="1" bandRow="1"/>
              <a:tblGrid>
                <a:gridCol w="1301750">
                  <a:extLst>
                    <a:ext uri="{9D8B030D-6E8A-4147-A177-3AD203B41FA5}">
                      <a16:colId xmlns:a16="http://schemas.microsoft.com/office/drawing/2014/main" val="2570038187"/>
                    </a:ext>
                  </a:extLst>
                </a:gridCol>
                <a:gridCol w="1301750">
                  <a:extLst>
                    <a:ext uri="{9D8B030D-6E8A-4147-A177-3AD203B41FA5}">
                      <a16:colId xmlns:a16="http://schemas.microsoft.com/office/drawing/2014/main" val="2580800642"/>
                    </a:ext>
                  </a:extLst>
                </a:gridCol>
                <a:gridCol w="1301750">
                  <a:extLst>
                    <a:ext uri="{9D8B030D-6E8A-4147-A177-3AD203B41FA5}">
                      <a16:colId xmlns:a16="http://schemas.microsoft.com/office/drawing/2014/main" val="4099535118"/>
                    </a:ext>
                  </a:extLst>
                </a:gridCol>
                <a:gridCol w="1301750">
                  <a:extLst>
                    <a:ext uri="{9D8B030D-6E8A-4147-A177-3AD203B41FA5}">
                      <a16:colId xmlns:a16="http://schemas.microsoft.com/office/drawing/2014/main" val="1155820545"/>
                    </a:ext>
                  </a:extLst>
                </a:gridCol>
                <a:gridCol w="1301750">
                  <a:extLst>
                    <a:ext uri="{9D8B030D-6E8A-4147-A177-3AD203B41FA5}">
                      <a16:colId xmlns:a16="http://schemas.microsoft.com/office/drawing/2014/main" val="3297970949"/>
                    </a:ext>
                  </a:extLst>
                </a:gridCol>
                <a:gridCol w="1301750">
                  <a:extLst>
                    <a:ext uri="{9D8B030D-6E8A-4147-A177-3AD203B41FA5}">
                      <a16:colId xmlns:a16="http://schemas.microsoft.com/office/drawing/2014/main" val="1700271286"/>
                    </a:ext>
                  </a:extLst>
                </a:gridCol>
                <a:gridCol w="1301750">
                  <a:extLst>
                    <a:ext uri="{9D8B030D-6E8A-4147-A177-3AD203B41FA5}">
                      <a16:colId xmlns:a16="http://schemas.microsoft.com/office/drawing/2014/main" val="314559887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…</a:t>
                      </a: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rgbClr val="FF0000"/>
                          </a:solidFill>
                        </a:rPr>
                        <a:t>I</a:t>
                      </a: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want</a:t>
                      </a: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pizza </a:t>
                      </a: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…</a:t>
                      </a: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spore</a:t>
                      </a: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…</a:t>
                      </a: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93691187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291CEAA-DC4A-3534-E7C4-CFEFFD44727C}"/>
                  </a:ext>
                </a:extLst>
              </p:cNvPr>
              <p:cNvSpPr txBox="1"/>
              <p:nvPr/>
            </p:nvSpPr>
            <p:spPr>
              <a:xfrm>
                <a:off x="7847131" y="3429000"/>
                <a:ext cx="2693521" cy="172354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2800" b="0" i="1" dirty="0">
                    <a:latin typeface="Cambria Math" panose="02040503050406030204" pitchFamily="18" charset="0"/>
                  </a:rPr>
                  <a:t>Positive: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𝑝𝑖𝑧𝑧𝑎</m:t>
                          </m:r>
                        </m:e>
                      </m:d>
                    </m:oMath>
                  </m:oMathPara>
                </a14:m>
                <a:endParaRPr lang="en-US" sz="28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𝑤𝑎𝑛𝑡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800" dirty="0"/>
              </a:p>
              <a:p>
                <a:pPr algn="ctr"/>
                <a:r>
                  <a:rPr lang="en-US" sz="2800" dirty="0"/>
                  <a:t>…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291CEAA-DC4A-3534-E7C4-CFEFFD4472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7131" y="3429000"/>
                <a:ext cx="2693521" cy="1723549"/>
              </a:xfrm>
              <a:prstGeom prst="rect">
                <a:avLst/>
              </a:prstGeom>
              <a:blipFill>
                <a:blip r:embed="rId3"/>
                <a:stretch>
                  <a:fillRect l="-7919" t="-6383" b="-117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18D0AF2-C65B-8164-E0D7-A57F24B19DE7}"/>
                  </a:ext>
                </a:extLst>
              </p:cNvPr>
              <p:cNvSpPr txBox="1"/>
              <p:nvPr/>
            </p:nvSpPr>
            <p:spPr>
              <a:xfrm>
                <a:off x="7847131" y="5371510"/>
                <a:ext cx="2731940" cy="12926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2800" b="0" i="1" dirty="0">
                    <a:latin typeface="Cambria Math" panose="02040503050406030204" pitchFamily="18" charset="0"/>
                  </a:rPr>
                  <a:t>Negative: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𝑠𝑝𝑜𝑟𝑒</m:t>
                          </m:r>
                        </m:e>
                      </m:d>
                    </m:oMath>
                  </m:oMathPara>
                </a14:m>
                <a:endParaRPr lang="en-US" sz="2800" b="0" dirty="0"/>
              </a:p>
              <a:p>
                <a:pPr algn="ctr"/>
                <a:r>
                  <a:rPr lang="en-US" sz="2800" dirty="0"/>
                  <a:t>…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18D0AF2-C65B-8164-E0D7-A57F24B19D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7131" y="5371510"/>
                <a:ext cx="2731940" cy="1292662"/>
              </a:xfrm>
              <a:prstGeom prst="rect">
                <a:avLst/>
              </a:prstGeom>
              <a:blipFill>
                <a:blip r:embed="rId4"/>
                <a:stretch>
                  <a:fillRect l="-7813" t="-8491" b="-160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BFE6785-F7A5-A691-E930-730BE821558A}"/>
                  </a:ext>
                </a:extLst>
              </p:cNvPr>
              <p:cNvSpPr txBox="1"/>
              <p:nvPr/>
            </p:nvSpPr>
            <p:spPr>
              <a:xfrm>
                <a:off x="7340401" y="1705451"/>
                <a:ext cx="4388384" cy="5878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 algn="ctr" defTabSz="685800">
                  <a:lnSpc>
                    <a:spcPct val="115000"/>
                  </a:lnSpc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dirty="0" smtClean="0">
                          <a:latin typeface="Cambria Math" panose="02040503050406030204" pitchFamily="18" charset="0"/>
                        </a:rPr>
                        <m:t>𝒏𝒆𝒘</m:t>
                      </m:r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⃗"/>
                          <m:ctrlPr>
                            <a:rPr lang="en-US" sz="280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acc>
                      <m:r>
                        <a:rPr lang="en-US" sz="2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𝒐𝒍𝒅</m:t>
                      </m:r>
                      <m:r>
                        <a:rPr lang="en-US" sz="2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⃗"/>
                          <m:ctrlPr>
                            <a:rPr lang="en-US" sz="2800" i="1" dirty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acc>
                      <m:r>
                        <a:rPr lang="en-US" sz="2800" b="0" i="0" dirty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sz="2800" b="0" i="0" dirty="0" smtClean="0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𝐿𝑅</m:t>
                      </m:r>
                    </m:oMath>
                  </m:oMathPara>
                </a14:m>
                <a:endParaRPr lang="en-US" sz="2800" b="0" i="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BFE6785-F7A5-A691-E930-730BE82155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0401" y="1705451"/>
                <a:ext cx="4388384" cy="58785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1431800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652A52-55D4-9F01-F891-16300A0C9A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34B3A6-5CBC-495C-A7BC-360D9D10B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Turning words to numbers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273017-68A9-8040-46AD-806D0809A6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Tokenization: </a:t>
            </a:r>
            <a:r>
              <a:rPr lang="en-US" dirty="0">
                <a:hlinkClick r:id="rId2"/>
              </a:rPr>
              <a:t>https://tiktokenizer.vercel.app/</a:t>
            </a:r>
            <a:r>
              <a:rPr lang="en-US" dirty="0"/>
              <a:t> </a:t>
            </a:r>
          </a:p>
          <a:p>
            <a:r>
              <a:rPr lang="en-US" dirty="0"/>
              <a:t>Vectorization: </a:t>
            </a:r>
            <a:r>
              <a:rPr lang="en-US" dirty="0">
                <a:hlinkClick r:id="rId3"/>
              </a:rPr>
              <a:t>https://projector.tensorflow.org/</a:t>
            </a:r>
            <a:endParaRPr lang="en-US" dirty="0"/>
          </a:p>
          <a:p>
            <a:r>
              <a:rPr lang="en-US" dirty="0"/>
              <a:t>Does not work with math: </a:t>
            </a:r>
          </a:p>
          <a:p>
            <a:pPr lvl="1"/>
            <a:r>
              <a:rPr lang="en-US" dirty="0">
                <a:hlinkClick r:id="rId4"/>
              </a:rPr>
              <a:t>https://grok.com/</a:t>
            </a:r>
            <a:endParaRPr lang="en-US" dirty="0"/>
          </a:p>
          <a:p>
            <a:pPr lvl="1"/>
            <a:r>
              <a:rPr lang="en-US" dirty="0">
                <a:hlinkClick r:id="rId5"/>
              </a:rPr>
              <a:t>https://copilot.microsoft.com</a:t>
            </a:r>
            <a:endParaRPr lang="en-US" dirty="0"/>
          </a:p>
          <a:p>
            <a:pPr lvl="1"/>
            <a:r>
              <a:rPr lang="en-US" dirty="0">
                <a:hlinkClick r:id="rId6"/>
              </a:rPr>
              <a:t>https://chatgpt.com/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67544*090766*0.00987*0.9876 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321845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D5445B-C6A7-5472-FC12-E2C8B32877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245"/>
            <a:ext cx="12192000" cy="6787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4508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osine Similarity – LearnDataSci">
            <a:extLst>
              <a:ext uri="{FF2B5EF4-FFF2-40B4-BE49-F238E27FC236}">
                <a16:creationId xmlns:a16="http://schemas.microsoft.com/office/drawing/2014/main" id="{832511DF-B587-C139-8629-CE12B5AF7C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941286"/>
            <a:ext cx="12192000" cy="3067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80153CA-0021-4AC9-52AB-09B9CBFC5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Cosine similarity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6F40AF-03F8-F7C1-A8F0-725ED1B9EA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Vector A and B</a:t>
            </a:r>
          </a:p>
          <a:p>
            <a:r>
              <a:rPr lang="en-US" dirty="0"/>
              <a:t>Range from -1 to 1 -&gt; not similar to similar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DE04A9E-FF75-50CA-D4A1-3A6C7AB858AF}"/>
                  </a:ext>
                </a:extLst>
              </p:cNvPr>
              <p:cNvSpPr txBox="1"/>
              <p:nvPr/>
            </p:nvSpPr>
            <p:spPr>
              <a:xfrm>
                <a:off x="2905626" y="2787544"/>
                <a:ext cx="7182223" cy="14730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40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e>
                    </m:func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 ∙</m:t>
                        </m:r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4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4000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</m:d>
                          </m:e>
                        </m:d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d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den>
                    </m:f>
                  </m:oMath>
                </a14:m>
                <a:r>
                  <a:rPr lang="en-US" sz="4000" dirty="0"/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4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ctrlPr>
                              <a:rPr lang="en-US" sz="40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4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4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000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4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4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000" i="1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US" sz="4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num>
                      <m:den>
                        <m:rad>
                          <m:radPr>
                            <m:degHide m:val="on"/>
                            <m:ctrlPr>
                              <a:rPr lang="en-US" sz="400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nary>
                              <m:naryPr>
                                <m:chr m:val="∑"/>
                                <m:ctrlPr>
                                  <a:rPr lang="en-US" sz="40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sz="4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4000" i="1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sz="40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  <m:e>
                                <m:sSubSup>
                                  <m:sSubSupPr>
                                    <m:ctrlPr>
                                      <a:rPr lang="en-US" sz="4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4000" i="1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sz="40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sz="40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nary>
                          </m:e>
                        </m:rad>
                        <m:rad>
                          <m:radPr>
                            <m:degHide m:val="on"/>
                            <m:ctrlPr>
                              <a:rPr lang="en-US" sz="400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nary>
                              <m:naryPr>
                                <m:chr m:val="∑"/>
                                <m:ctrlPr>
                                  <a:rPr lang="en-US" sz="40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sz="4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4000" i="1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sz="40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  <m:e>
                                <m:sSubSup>
                                  <m:sSubSupPr>
                                    <m:ctrlPr>
                                      <a:rPr lang="en-US" sz="4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4000" i="1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sz="40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sz="40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nary>
                          </m:e>
                        </m:rad>
                      </m:den>
                    </m:f>
                  </m:oMath>
                </a14:m>
                <a:endParaRPr lang="en-US" sz="4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DE04A9E-FF75-50CA-D4A1-3A6C7AB858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5626" y="2787544"/>
                <a:ext cx="7182223" cy="14730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8250142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EC9B1A63-4EFF-C421-4BB9-977A7521E8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948" y="0"/>
            <a:ext cx="97421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36791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84F0DDA-81AD-E1DA-4618-B2C7BF6F1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3754" y="453872"/>
            <a:ext cx="5664491" cy="5950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55457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E4A394B-4350-F385-3137-33C52CF834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0840" y="0"/>
            <a:ext cx="65903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1946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CE5A0-A620-4E8D-E188-FFF5CEA2BF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CV and NLP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959537-CE61-7FA9-8D66-8598CA70B1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Deep neural networks: CV-&gt;NLP</a:t>
            </a:r>
          </a:p>
          <a:p>
            <a:r>
              <a:rPr lang="en-US" dirty="0"/>
              <a:t>Transformer: NLP-&gt;CV</a:t>
            </a:r>
          </a:p>
        </p:txBody>
      </p:sp>
    </p:spTree>
    <p:extLst>
      <p:ext uri="{BB962C8B-B14F-4D97-AF65-F5344CB8AC3E}">
        <p14:creationId xmlns:p14="http://schemas.microsoft.com/office/powerpoint/2010/main" val="36162392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7E60FE-0B1A-3D42-8F6A-0CB42E759E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16C2BFE7-260C-0ABD-077F-E1B9974164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9855368"/>
              </p:ext>
            </p:extLst>
          </p:nvPr>
        </p:nvGraphicFramePr>
        <p:xfrm>
          <a:off x="8176483" y="4518914"/>
          <a:ext cx="2405744" cy="2072640"/>
        </p:xfrm>
        <a:graphic>
          <a:graphicData uri="http://schemas.openxmlformats.org/drawingml/2006/table">
            <a:tbl>
              <a:tblPr firstRow="1" bandRow="1"/>
              <a:tblGrid>
                <a:gridCol w="1202872">
                  <a:extLst>
                    <a:ext uri="{9D8B030D-6E8A-4147-A177-3AD203B41FA5}">
                      <a16:colId xmlns:a16="http://schemas.microsoft.com/office/drawing/2014/main" val="2204378187"/>
                    </a:ext>
                  </a:extLst>
                </a:gridCol>
                <a:gridCol w="1202872">
                  <a:extLst>
                    <a:ext uri="{9D8B030D-6E8A-4147-A177-3AD203B41FA5}">
                      <a16:colId xmlns:a16="http://schemas.microsoft.com/office/drawing/2014/main" val="7391047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8004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4451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17391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6237176"/>
                  </a:ext>
                </a:extLst>
              </a:tr>
            </a:tbl>
          </a:graphicData>
        </a:graphic>
      </p:graphicFrame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31C4EB36-B984-A225-3E68-0F8A642EFAEB}"/>
              </a:ext>
            </a:extLst>
          </p:cNvPr>
          <p:cNvCxnSpPr/>
          <p:nvPr/>
        </p:nvCxnSpPr>
        <p:spPr>
          <a:xfrm>
            <a:off x="6926422" y="3633453"/>
            <a:ext cx="4961861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767C1A8-D232-5A3E-3CD8-848F0ACD1CE1}"/>
              </a:ext>
            </a:extLst>
          </p:cNvPr>
          <p:cNvCxnSpPr/>
          <p:nvPr/>
        </p:nvCxnSpPr>
        <p:spPr>
          <a:xfrm flipV="1">
            <a:off x="6940599" y="401648"/>
            <a:ext cx="0" cy="3239386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F2B15CD3-E28E-0701-0D70-60C13F6F3A24}"/>
              </a:ext>
            </a:extLst>
          </p:cNvPr>
          <p:cNvSpPr txBox="1"/>
          <p:nvPr/>
        </p:nvSpPr>
        <p:spPr>
          <a:xfrm>
            <a:off x="11091463" y="3659541"/>
            <a:ext cx="10184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</a:t>
            </a:r>
            <a:endParaRPr kumimoji="0" lang="en-US" sz="2400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CC961F-4851-F970-E328-75AC1682FAF7}"/>
              </a:ext>
            </a:extLst>
          </p:cNvPr>
          <p:cNvSpPr txBox="1"/>
          <p:nvPr/>
        </p:nvSpPr>
        <p:spPr>
          <a:xfrm rot="16200000">
            <a:off x="6455025" y="297796"/>
            <a:ext cx="417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</a:t>
            </a:r>
            <a:endParaRPr kumimoji="0" lang="en-US" sz="2400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8357E55-9EE2-EE0F-885F-68366CA13800}"/>
              </a:ext>
            </a:extLst>
          </p:cNvPr>
          <p:cNvCxnSpPr>
            <a:cxnSpLocks/>
          </p:cNvCxnSpPr>
          <p:nvPr/>
        </p:nvCxnSpPr>
        <p:spPr>
          <a:xfrm flipH="1">
            <a:off x="6433019" y="568805"/>
            <a:ext cx="4075822" cy="2826555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C6BA72E-AA5C-C22E-3462-78FE0E7F9ECA}"/>
              </a:ext>
            </a:extLst>
          </p:cNvPr>
          <p:cNvSpPr txBox="1"/>
          <p:nvPr/>
        </p:nvSpPr>
        <p:spPr>
          <a:xfrm>
            <a:off x="6334350" y="3716517"/>
            <a:ext cx="10184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  <a:endParaRPr kumimoji="0" lang="en-US" sz="2400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6B47C1E-CBC2-1819-B527-6A2E65685C8E}"/>
              </a:ext>
            </a:extLst>
          </p:cNvPr>
          <p:cNvSpPr txBox="1"/>
          <p:nvPr/>
        </p:nvSpPr>
        <p:spPr>
          <a:xfrm>
            <a:off x="7129133" y="3716517"/>
            <a:ext cx="10184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  <a:endParaRPr kumimoji="0" lang="en-US" sz="2400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20E33DC3-CFC7-210A-A24E-84C0B2AA6D28}"/>
              </a:ext>
            </a:extLst>
          </p:cNvPr>
          <p:cNvGrpSpPr/>
          <p:nvPr/>
        </p:nvGrpSpPr>
        <p:grpSpPr>
          <a:xfrm>
            <a:off x="602697" y="737457"/>
            <a:ext cx="5106527" cy="2740966"/>
            <a:chOff x="692681" y="631295"/>
            <a:chExt cx="5106527" cy="2740966"/>
          </a:xfrm>
        </p:grpSpPr>
        <p:sp>
          <p:nvSpPr>
            <p:cNvPr id="47" name="Flowchart: Connector 46">
              <a:extLst>
                <a:ext uri="{FF2B5EF4-FFF2-40B4-BE49-F238E27FC236}">
                  <a16:creationId xmlns:a16="http://schemas.microsoft.com/office/drawing/2014/main" id="{A7FF7D95-A816-DB6B-995F-A7E273A95BF5}"/>
                </a:ext>
              </a:extLst>
            </p:cNvPr>
            <p:cNvSpPr/>
            <p:nvPr/>
          </p:nvSpPr>
          <p:spPr>
            <a:xfrm>
              <a:off x="692681" y="1376745"/>
              <a:ext cx="1141808" cy="1178526"/>
            </a:xfrm>
            <a:prstGeom prst="flowChartConnector">
              <a:avLst/>
            </a:prstGeom>
            <a:solidFill>
              <a:schemeClr val="accent6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Times New Roman" panose="02020603050405020304" pitchFamily="18" charset="0"/>
                </a:rPr>
                <a:t>x</a:t>
              </a:r>
              <a:r>
                <a:rPr kumimoji="0" lang="en-US" sz="20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48" name="Flowchart: Connector 47">
              <a:extLst>
                <a:ext uri="{FF2B5EF4-FFF2-40B4-BE49-F238E27FC236}">
                  <a16:creationId xmlns:a16="http://schemas.microsoft.com/office/drawing/2014/main" id="{416A61BC-1289-A0AB-1817-BA366221A43A}"/>
                </a:ext>
              </a:extLst>
            </p:cNvPr>
            <p:cNvSpPr/>
            <p:nvPr/>
          </p:nvSpPr>
          <p:spPr>
            <a:xfrm>
              <a:off x="4657400" y="1415747"/>
              <a:ext cx="1141808" cy="1178526"/>
            </a:xfrm>
            <a:prstGeom prst="flowChartConnector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Times New Roman" panose="02020603050405020304" pitchFamily="18" charset="0"/>
                </a:rPr>
                <a:t>y</a:t>
              </a:r>
              <a:endParaRPr kumimoji="0" lang="en-US" sz="2000" b="0" i="0" u="none" strike="noStrike" kern="120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Times New Roman" panose="02020603050405020304" pitchFamily="18" charset="0"/>
              </a:endParaRPr>
            </a:p>
          </p:txBody>
        </p: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22FF151D-7C08-BF28-C432-6B718307B546}"/>
                </a:ext>
              </a:extLst>
            </p:cNvPr>
            <p:cNvCxnSpPr>
              <a:cxnSpLocks/>
              <a:stCxn id="47" idx="6"/>
              <a:endCxn id="51" idx="2"/>
            </p:cNvCxnSpPr>
            <p:nvPr/>
          </p:nvCxnSpPr>
          <p:spPr>
            <a:xfrm>
              <a:off x="1834489" y="1966008"/>
              <a:ext cx="860375" cy="81699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B06B8CD5-0935-68E0-A1A1-FE537EE01F63}"/>
                </a:ext>
              </a:extLst>
            </p:cNvPr>
            <p:cNvCxnSpPr>
              <a:cxnSpLocks/>
              <a:stCxn id="47" idx="6"/>
              <a:endCxn id="52" idx="2"/>
            </p:cNvCxnSpPr>
            <p:nvPr/>
          </p:nvCxnSpPr>
          <p:spPr>
            <a:xfrm flipV="1">
              <a:off x="1834489" y="1220558"/>
              <a:ext cx="860375" cy="74545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Flowchart: Connector 50">
              <a:extLst>
                <a:ext uri="{FF2B5EF4-FFF2-40B4-BE49-F238E27FC236}">
                  <a16:creationId xmlns:a16="http://schemas.microsoft.com/office/drawing/2014/main" id="{25FB7790-3288-4821-E3AA-F28F69CB562A}"/>
                </a:ext>
              </a:extLst>
            </p:cNvPr>
            <p:cNvSpPr/>
            <p:nvPr/>
          </p:nvSpPr>
          <p:spPr>
            <a:xfrm>
              <a:off x="2694864" y="2193735"/>
              <a:ext cx="1141808" cy="1178526"/>
            </a:xfrm>
            <a:prstGeom prst="flowChartConnector">
              <a:avLst/>
            </a:prstGeom>
            <a:solidFill>
              <a:schemeClr val="accent4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Times New Roman" panose="02020603050405020304" pitchFamily="18" charset="0"/>
                </a:rPr>
                <a:t>H</a:t>
              </a:r>
              <a:r>
                <a:rPr lang="en-US" sz="2000" baseline="-25000" dirty="0">
                  <a:solidFill>
                    <a:prstClr val="white"/>
                  </a:solidFill>
                  <a:latin typeface="Calibri" panose="020F0502020204030204"/>
                  <a:cs typeface="Times New Roman" panose="02020603050405020304" pitchFamily="18" charset="0"/>
                </a:rPr>
                <a:t>2</a:t>
              </a:r>
              <a:endParaRPr kumimoji="0" lang="en-US" sz="2000" b="0" i="0" u="none" strike="noStrike" kern="120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2" name="Flowchart: Connector 51">
              <a:extLst>
                <a:ext uri="{FF2B5EF4-FFF2-40B4-BE49-F238E27FC236}">
                  <a16:creationId xmlns:a16="http://schemas.microsoft.com/office/drawing/2014/main" id="{33EC057A-C43C-6669-1758-35EC3E9C3ABB}"/>
                </a:ext>
              </a:extLst>
            </p:cNvPr>
            <p:cNvSpPr/>
            <p:nvPr/>
          </p:nvSpPr>
          <p:spPr>
            <a:xfrm>
              <a:off x="2694864" y="631295"/>
              <a:ext cx="1141808" cy="1178526"/>
            </a:xfrm>
            <a:prstGeom prst="flowChartConnector">
              <a:avLst/>
            </a:prstGeom>
            <a:solidFill>
              <a:schemeClr val="accent4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Times New Roman" panose="02020603050405020304" pitchFamily="18" charset="0"/>
                </a:rPr>
                <a:t>H</a:t>
              </a:r>
              <a:r>
                <a:rPr kumimoji="0" lang="en-US" sz="20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Times New Roman" panose="02020603050405020304" pitchFamily="18" charset="0"/>
                </a:rPr>
                <a:t>1</a:t>
              </a:r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184C9617-1384-C401-E136-BF7A7D858D97}"/>
                </a:ext>
              </a:extLst>
            </p:cNvPr>
            <p:cNvCxnSpPr>
              <a:cxnSpLocks/>
              <a:stCxn id="52" idx="6"/>
              <a:endCxn id="48" idx="2"/>
            </p:cNvCxnSpPr>
            <p:nvPr/>
          </p:nvCxnSpPr>
          <p:spPr>
            <a:xfrm>
              <a:off x="3836673" y="1220559"/>
              <a:ext cx="820727" cy="78445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A8BCC08B-A1DD-05B0-C4E6-BBFD3B00045B}"/>
                </a:ext>
              </a:extLst>
            </p:cNvPr>
            <p:cNvCxnSpPr>
              <a:cxnSpLocks/>
              <a:stCxn id="51" idx="6"/>
              <a:endCxn id="48" idx="2"/>
            </p:cNvCxnSpPr>
            <p:nvPr/>
          </p:nvCxnSpPr>
          <p:spPr>
            <a:xfrm flipV="1">
              <a:off x="3836673" y="2005011"/>
              <a:ext cx="820727" cy="77798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0F6275AD-0E5F-1F7B-5DCE-3CE6852D9E87}"/>
                </a:ext>
              </a:extLst>
            </p:cNvPr>
            <p:cNvSpPr txBox="1"/>
            <p:nvPr/>
          </p:nvSpPr>
          <p:spPr>
            <a:xfrm rot="18900000">
              <a:off x="1625606" y="1096265"/>
              <a:ext cx="10184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w</a:t>
              </a:r>
              <a:r>
                <a:rPr kumimoji="0" lang="en-US" sz="24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FD711F1F-C50E-11BD-A112-F39EF23E8D91}"/>
                </a:ext>
              </a:extLst>
            </p:cNvPr>
            <p:cNvSpPr txBox="1"/>
            <p:nvPr/>
          </p:nvSpPr>
          <p:spPr>
            <a:xfrm rot="2700000">
              <a:off x="1670251" y="2269414"/>
              <a:ext cx="10184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w</a:t>
              </a:r>
              <a:r>
                <a:rPr kumimoji="0" lang="en-US" sz="24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12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67C077B1-A707-8634-3A36-07FA42BB6BB8}"/>
                </a:ext>
              </a:extLst>
            </p:cNvPr>
            <p:cNvSpPr txBox="1"/>
            <p:nvPr/>
          </p:nvSpPr>
          <p:spPr>
            <a:xfrm rot="2700000">
              <a:off x="3851630" y="1131627"/>
              <a:ext cx="10184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w</a:t>
              </a:r>
              <a:r>
                <a:rPr lang="en-US" sz="2400" baseline="-25000" dirty="0">
                  <a:solidFill>
                    <a:prstClr val="black"/>
                  </a:solidFill>
                  <a:latin typeface="Calibri" panose="020F0502020204030204"/>
                </a:rPr>
                <a:t>21</a:t>
              </a:r>
              <a:endParaRPr kumimoji="0" lang="en-US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C749CC27-8B74-CC7F-2757-F69A1BE330C9}"/>
                </a:ext>
              </a:extLst>
            </p:cNvPr>
            <p:cNvSpPr txBox="1"/>
            <p:nvPr/>
          </p:nvSpPr>
          <p:spPr>
            <a:xfrm rot="18900000">
              <a:off x="3632849" y="1955428"/>
              <a:ext cx="10184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400" dirty="0">
                  <a:solidFill>
                    <a:prstClr val="black"/>
                  </a:solidFill>
                  <a:latin typeface="Calibri" panose="020F0502020204030204"/>
                </a:rPr>
                <a:t>w</a:t>
              </a:r>
              <a:r>
                <a:rPr lang="en-US" sz="2400" baseline="-25000" dirty="0">
                  <a:solidFill>
                    <a:prstClr val="black"/>
                  </a:solidFill>
                  <a:latin typeface="Calibri" panose="020F0502020204030204"/>
                </a:rPr>
                <a:t>22</a:t>
              </a:r>
              <a:r>
                <a:rPr lang="en-US" sz="2400" dirty="0">
                  <a:solidFill>
                    <a:prstClr val="black"/>
                  </a:solidFill>
                  <a:latin typeface="Calibri" panose="020F0502020204030204"/>
                </a:rPr>
                <a:t>  </a:t>
              </a:r>
              <a:endParaRPr kumimoji="0" lang="en-US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2967A689-9521-E070-0B60-DAF09C1792CF}"/>
              </a:ext>
            </a:extLst>
          </p:cNvPr>
          <p:cNvSpPr txBox="1"/>
          <p:nvPr/>
        </p:nvSpPr>
        <p:spPr>
          <a:xfrm>
            <a:off x="8147604" y="3716517"/>
            <a:ext cx="10184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  <a:endParaRPr kumimoji="0" lang="en-US" sz="2400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EF538335-B432-E919-A82F-F818FA9C5FD7}"/>
              </a:ext>
            </a:extLst>
          </p:cNvPr>
          <p:cNvSpPr txBox="1"/>
          <p:nvPr/>
        </p:nvSpPr>
        <p:spPr>
          <a:xfrm>
            <a:off x="10072992" y="3716517"/>
            <a:ext cx="10184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5</a:t>
            </a:r>
            <a:endParaRPr kumimoji="0" lang="en-US" sz="2400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64DA4A24-EBC9-A8AA-33D8-65924836DAF1}"/>
              </a:ext>
            </a:extLst>
          </p:cNvPr>
          <p:cNvSpPr txBox="1"/>
          <p:nvPr/>
        </p:nvSpPr>
        <p:spPr>
          <a:xfrm rot="16200000">
            <a:off x="6354096" y="2284652"/>
            <a:ext cx="6195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10</a:t>
            </a:r>
            <a:endParaRPr kumimoji="0" lang="en-US" sz="2400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1D032957-8C37-8C71-FCE2-AB27D56C9D4F}"/>
              </a:ext>
            </a:extLst>
          </p:cNvPr>
          <p:cNvSpPr txBox="1"/>
          <p:nvPr/>
        </p:nvSpPr>
        <p:spPr>
          <a:xfrm rot="16200000">
            <a:off x="6354097" y="1512183"/>
            <a:ext cx="6195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20</a:t>
            </a:r>
            <a:endParaRPr kumimoji="0" lang="en-US" sz="2400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A1A26E8D-678E-30A5-532F-3C92E1989EC4}"/>
              </a:ext>
            </a:extLst>
          </p:cNvPr>
          <p:cNvSpPr txBox="1"/>
          <p:nvPr/>
        </p:nvSpPr>
        <p:spPr>
          <a:xfrm rot="16200000">
            <a:off x="6354098" y="855302"/>
            <a:ext cx="6195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30</a:t>
            </a:r>
            <a:endParaRPr kumimoji="0" lang="en-US" sz="2400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5B02AEEA-E1BD-D349-DF61-65CDD6AA37BB}"/>
              </a:ext>
            </a:extLst>
          </p:cNvPr>
          <p:cNvSpPr/>
          <p:nvPr/>
        </p:nvSpPr>
        <p:spPr>
          <a:xfrm>
            <a:off x="7517624" y="2980525"/>
            <a:ext cx="146771" cy="14677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5FF6499D-F60A-A6C7-1185-E5367F0B642D}"/>
              </a:ext>
            </a:extLst>
          </p:cNvPr>
          <p:cNvSpPr/>
          <p:nvPr/>
        </p:nvSpPr>
        <p:spPr>
          <a:xfrm>
            <a:off x="8359023" y="1610638"/>
            <a:ext cx="146771" cy="14677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55646AD3-081E-EC7F-D0B6-9FA7CB0AB48C}"/>
              </a:ext>
            </a:extLst>
          </p:cNvPr>
          <p:cNvSpPr/>
          <p:nvPr/>
        </p:nvSpPr>
        <p:spPr>
          <a:xfrm>
            <a:off x="10435456" y="908457"/>
            <a:ext cx="146771" cy="14677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4" name="Table 73">
                <a:extLst>
                  <a:ext uri="{FF2B5EF4-FFF2-40B4-BE49-F238E27FC236}">
                    <a16:creationId xmlns:a16="http://schemas.microsoft.com/office/drawing/2014/main" id="{D3265FEE-F16C-631C-D288-59D9594EC1F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95759790"/>
                  </p:ext>
                </p:extLst>
              </p:nvPr>
            </p:nvGraphicFramePr>
            <p:xfrm>
              <a:off x="670674" y="4357430"/>
              <a:ext cx="7230859" cy="1413194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7230859">
                      <a:extLst>
                        <a:ext uri="{9D8B030D-6E8A-4147-A177-3AD203B41FA5}">
                          <a16:colId xmlns:a16="http://schemas.microsoft.com/office/drawing/2014/main" val="4264125411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15000"/>
                            </a:lnSpc>
                            <a:buNone/>
                          </a:pPr>
                          <a:r>
                            <a:rPr lang="en-US" sz="2800" kern="100" dirty="0">
                              <a:effectLst/>
                              <a:latin typeface="Times New Roman" panose="02020603050405020304" pitchFamily="18" charset="0"/>
                              <a:ea typeface="Arial" panose="020B0604020202020204" pitchFamily="34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800" i="1" kern="100"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 kern="100"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Times New Roman" panose="020206030504050203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sz="2800" i="1" kern="100"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800" i="1" kern="100"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2800" i="1" kern="100"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 kern="100"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800" i="1" kern="100"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800" i="1" kern="100"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Times New Roman" panose="020206030504050203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en-US" sz="2800" i="1" kern="100"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 kern="100"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Times New Roman" panose="020206030504050203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800" i="1" kern="100"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Times New Roman" panose="020206030504050203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oMath>
                          </a14:m>
                          <a:endParaRPr lang="en-US" sz="2800" kern="100" dirty="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6972566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15000"/>
                            </a:lnSpc>
                            <a:buNone/>
                          </a:pPr>
                          <a:r>
                            <a:rPr lang="en-US" sz="2800" kern="100" dirty="0">
                              <a:effectLst/>
                              <a:latin typeface="Times New Roman" panose="02020603050405020304" pitchFamily="18" charset="0"/>
                              <a:ea typeface="Arial" panose="020B0604020202020204" pitchFamily="34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800" i="1" kern="100"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 kern="100"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Times New Roman" panose="020206030504050203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sz="2800" i="1" kern="100"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800" i="1" kern="100"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2800" i="1" kern="100"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 kern="100"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800" i="1" kern="100"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800" i="1" kern="100"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Times New Roman" panose="020206030504050203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en-US" sz="2800" i="1" kern="100"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 kern="100"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Times New Roman" panose="020206030504050203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800" i="1" kern="100"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Times New Roman" panose="02020603050405020304" pitchFamily="18" charset="0"/>
                                    </a:rPr>
                                    <m:t>12</m:t>
                                  </m:r>
                                </m:sub>
                              </m:sSub>
                            </m:oMath>
                          </a14:m>
                          <a:endParaRPr lang="en-US" sz="2800" kern="100" dirty="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84415018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15000"/>
                            </a:lnSpc>
                            <a:buNone/>
                          </a:pPr>
                          <a:r>
                            <a:rPr lang="en-US" sz="2800" kern="100" dirty="0">
                              <a:effectLst/>
                              <a:latin typeface="Times New Roman" panose="02020603050405020304" pitchFamily="18" charset="0"/>
                              <a:ea typeface="Arial" panose="020B0604020202020204" pitchFamily="34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800" i="1" kern="100"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 kern="100"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800" i="1" kern="100"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Times New Roman" panose="02020603050405020304" pitchFamily="18" charset="0"/>
                                    </a:rPr>
                                    <m:t>𝑝𝑟𝑒𝑑</m:t>
                                  </m:r>
                                </m:sub>
                              </m:sSub>
                              <m:r>
                                <a:rPr lang="en-US" sz="2800" i="1" kern="100"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2800" i="1" kern="100"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 kern="100"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800" i="1" kern="100"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800" i="1" kern="100"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Times New Roman" panose="020206030504050203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en-US" sz="2800" i="1" kern="100"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 kern="100"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Times New Roman" panose="020206030504050203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800" i="1" kern="100"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Times New Roman" panose="020206030504050203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  <m:r>
                                <a:rPr lang="en-US" sz="2800" i="1" kern="100"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Times New Roman" panose="020206030504050203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en-US" sz="2800" i="1" kern="100"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 kern="100"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Times New Roman" panose="020206030504050203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800" i="1" kern="100"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Times New Roman" panose="02020603050405020304" pitchFamily="18" charset="0"/>
                                    </a:rPr>
                                    <m:t>21</m:t>
                                  </m:r>
                                </m:sub>
                              </m:sSub>
                              <m:r>
                                <a:rPr lang="en-US" sz="2800" i="1" kern="100"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800" i="1" kern="100"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 kern="100"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800" i="1" kern="100"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800" i="1" kern="100"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Times New Roman" panose="020206030504050203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en-US" sz="2800" i="1" kern="100"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 kern="100"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Times New Roman" panose="020206030504050203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800" i="1" kern="100"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Times New Roman" panose="02020603050405020304" pitchFamily="18" charset="0"/>
                                    </a:rPr>
                                    <m:t>12</m:t>
                                  </m:r>
                                </m:sub>
                              </m:sSub>
                              <m:r>
                                <a:rPr lang="en-US" sz="2800" i="1" kern="100"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Times New Roman" panose="020206030504050203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en-US" sz="2800" i="1" kern="100"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 kern="100"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Times New Roman" panose="020206030504050203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800" i="1" kern="100"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Times New Roman" panose="02020603050405020304" pitchFamily="18" charset="0"/>
                                    </a:rPr>
                                    <m:t>22</m:t>
                                  </m:r>
                                </m:sub>
                              </m:sSub>
                            </m:oMath>
                          </a14:m>
                          <a:endParaRPr lang="en-US" sz="2800" kern="100" dirty="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3620868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4" name="Table 73">
                <a:extLst>
                  <a:ext uri="{FF2B5EF4-FFF2-40B4-BE49-F238E27FC236}">
                    <a16:creationId xmlns:a16="http://schemas.microsoft.com/office/drawing/2014/main" id="{D3265FEE-F16C-631C-D288-59D9594EC1F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95759790"/>
                  </p:ext>
                </p:extLst>
              </p:nvPr>
            </p:nvGraphicFramePr>
            <p:xfrm>
              <a:off x="670674" y="4357430"/>
              <a:ext cx="7230859" cy="1413194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7230859">
                      <a:extLst>
                        <a:ext uri="{9D8B030D-6E8A-4147-A177-3AD203B41FA5}">
                          <a16:colId xmlns:a16="http://schemas.microsoft.com/office/drawing/2014/main" val="4264125411"/>
                        </a:ext>
                      </a:extLst>
                    </a:gridCol>
                  </a:tblGrid>
                  <a:tr h="45091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2"/>
                          <a:stretch>
                            <a:fillRect b="-21486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6972566"/>
                      </a:ext>
                    </a:extLst>
                  </a:tr>
                  <a:tr h="45091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2"/>
                          <a:stretch>
                            <a:fillRect t="-98667" b="-11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84415018"/>
                      </a:ext>
                    </a:extLst>
                  </a:tr>
                  <a:tr h="51136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2"/>
                          <a:stretch>
                            <a:fillRect t="-17738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3620868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EE294353-1CAE-86D1-0AFF-6DFA19ABFB9A}"/>
                  </a:ext>
                </a:extLst>
              </p:cNvPr>
              <p:cNvSpPr txBox="1"/>
              <p:nvPr/>
            </p:nvSpPr>
            <p:spPr>
              <a:xfrm>
                <a:off x="8083018" y="182776"/>
                <a:ext cx="4026916" cy="6086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685800" rtl="0" eaLnBrk="1" fontAlgn="auto" latinLnBrk="0" hangingPunct="1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baseline="0" smtClean="0">
                            <a:effectLst/>
                            <a:latin typeface="Cambria Math" panose="02040503050406030204" pitchFamily="18" charset="0"/>
                            <a:ea typeface="Malgun Gothic" panose="020B0503020000020004" pitchFamily="34" charset="-127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800" b="0" i="1" baseline="0" smtClean="0">
                            <a:effectLst/>
                            <a:latin typeface="Cambria Math" panose="02040503050406030204" pitchFamily="18" charset="0"/>
                            <a:ea typeface="Malgun Gothic" panose="020B0503020000020004" pitchFamily="34" charset="-127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800" b="0" i="1" baseline="0" smtClean="0">
                            <a:effectLst/>
                            <a:latin typeface="Cambria Math" panose="02040503050406030204" pitchFamily="18" charset="0"/>
                            <a:ea typeface="Malgun Gothic" panose="020B0503020000020004" pitchFamily="34" charset="-127"/>
                            <a:cs typeface="Times New Roman" panose="02020603050405020304" pitchFamily="18" charset="0"/>
                          </a:rPr>
                          <m:t>𝑝𝑟𝑒𝑑</m:t>
                        </m:r>
                      </m:sub>
                    </m:sSub>
                  </m:oMath>
                </a14:m>
                <a:r>
                  <a:rPr lang="en-US" sz="2800" i="1" baseline="0" dirty="0">
                    <a:effectLst/>
                    <a:latin typeface="Times New Roman" panose="02020603050405020304" pitchFamily="18" charset="0"/>
                    <a:ea typeface="Malgun Gothic" panose="020B0503020000020004" pitchFamily="34" charset="-127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i="1">
                        <a:effectLst/>
                        <a:latin typeface="Cambria Math" panose="020405030504060302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2800" b="0" i="1" smtClean="0">
                        <a:effectLst/>
                        <a:latin typeface="Cambria Math" panose="020405030504060302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rPr>
                      <m:t>𝑎𝑥</m:t>
                    </m:r>
                    <m:r>
                      <a:rPr lang="en-US" sz="2800" b="0" i="1" baseline="-25000" smtClean="0">
                        <a:effectLst/>
                        <a:latin typeface="Cambria Math" panose="020405030504060302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rPr>
                      <m:t>1</m:t>
                    </m:r>
                    <m:r>
                      <a:rPr lang="en-US" sz="2800" b="0" i="1" smtClean="0">
                        <a:effectLst/>
                        <a:latin typeface="Cambria Math" panose="020405030504060302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sz="2800" b="0" i="1" smtClean="0">
                        <a:effectLst/>
                        <a:latin typeface="Cambria Math" panose="020405030504060302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rPr>
                      <m:t>𝑏</m:t>
                    </m:r>
                  </m:oMath>
                </a14:m>
                <a:endParaRPr lang="en-US" sz="2800" i="1" baseline="-25000" dirty="0">
                  <a:effectLst/>
                  <a:latin typeface="Times New Roman" panose="02020603050405020304" pitchFamily="18" charset="0"/>
                  <a:ea typeface="Malgun Gothic" panose="020B0503020000020004" pitchFamily="34" charset="-127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EE294353-1CAE-86D1-0AFF-6DFA19ABFB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3018" y="182776"/>
                <a:ext cx="4026916" cy="60869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345302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13E51-8330-7E79-92F3-7B50389FA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Matrix review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A4AA15B-77B8-48F7-5B80-1E2CB900B72F}"/>
                  </a:ext>
                </a:extLst>
              </p:cNvPr>
              <p:cNvSpPr txBox="1"/>
              <p:nvPr/>
            </p:nvSpPr>
            <p:spPr>
              <a:xfrm>
                <a:off x="1102290" y="1981133"/>
                <a:ext cx="7597035" cy="13924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4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44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e>
                                <m:r>
                                  <a:rPr lang="en-US" sz="440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44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e>
                                <m:r>
                                  <a:rPr lang="en-US" sz="4400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4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4400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4400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4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4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44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sz="4400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sz="4400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  <m:r>
                                  <a:rPr lang="en-US" sz="44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440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sz="4400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sz="4400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44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sz="4400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sz="4400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  <m:r>
                                  <a:rPr lang="en-US" sz="44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4400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sz="4400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sz="4400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4400" b="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A4AA15B-77B8-48F7-5B80-1E2CB900B7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2290" y="1981133"/>
                <a:ext cx="7597035" cy="139249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itle 1">
            <a:extLst>
              <a:ext uri="{FF2B5EF4-FFF2-40B4-BE49-F238E27FC236}">
                <a16:creationId xmlns:a16="http://schemas.microsoft.com/office/drawing/2014/main" id="{6D3D129B-9709-B95B-B021-A41C7745D23A}"/>
              </a:ext>
            </a:extLst>
          </p:cNvPr>
          <p:cNvSpPr txBox="1">
            <a:spLocks/>
          </p:cNvSpPr>
          <p:nvPr/>
        </p:nvSpPr>
        <p:spPr>
          <a:xfrm>
            <a:off x="2066794" y="3484371"/>
            <a:ext cx="764089" cy="6157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2x2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D366B8EA-669C-7991-BBE2-A7659E38076D}"/>
              </a:ext>
            </a:extLst>
          </p:cNvPr>
          <p:cNvSpPr txBox="1">
            <a:spLocks/>
          </p:cNvSpPr>
          <p:nvPr/>
        </p:nvSpPr>
        <p:spPr>
          <a:xfrm>
            <a:off x="3306870" y="3484371"/>
            <a:ext cx="764089" cy="6157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2x1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D7AE6F51-33FC-240C-9308-E0CCAFCE201E}"/>
              </a:ext>
            </a:extLst>
          </p:cNvPr>
          <p:cNvSpPr txBox="1">
            <a:spLocks/>
          </p:cNvSpPr>
          <p:nvPr/>
        </p:nvSpPr>
        <p:spPr>
          <a:xfrm>
            <a:off x="6043807" y="3484371"/>
            <a:ext cx="764089" cy="6157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2x1</a:t>
            </a:r>
          </a:p>
        </p:txBody>
      </p:sp>
      <p:sp>
        <p:nvSpPr>
          <p:cNvPr id="18" name="Right Brace 17">
            <a:extLst>
              <a:ext uri="{FF2B5EF4-FFF2-40B4-BE49-F238E27FC236}">
                <a16:creationId xmlns:a16="http://schemas.microsoft.com/office/drawing/2014/main" id="{8A714AC3-4A33-7C57-151D-EA798A38563B}"/>
              </a:ext>
            </a:extLst>
          </p:cNvPr>
          <p:cNvSpPr/>
          <p:nvPr/>
        </p:nvSpPr>
        <p:spPr>
          <a:xfrm rot="5400000">
            <a:off x="2893513" y="3665454"/>
            <a:ext cx="275573" cy="815159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2478FB97-4BF4-DAAF-D325-89F59CDF6F32}"/>
              </a:ext>
            </a:extLst>
          </p:cNvPr>
          <p:cNvSpPr txBox="1">
            <a:spLocks/>
          </p:cNvSpPr>
          <p:nvPr/>
        </p:nvSpPr>
        <p:spPr>
          <a:xfrm>
            <a:off x="2674790" y="4243100"/>
            <a:ext cx="764089" cy="6157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2x1</a:t>
            </a:r>
          </a:p>
        </p:txBody>
      </p:sp>
    </p:spTree>
    <p:extLst>
      <p:ext uri="{BB962C8B-B14F-4D97-AF65-F5344CB8AC3E}">
        <p14:creationId xmlns:p14="http://schemas.microsoft.com/office/powerpoint/2010/main" val="32070500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A717A8-FE25-C6ED-77FB-4BFD56BD03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FCED8-8849-6B77-7FF4-3FE8A485B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Attention</a:t>
            </a:r>
            <a:endParaRPr lang="en-US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8780844-9941-99CE-2873-5E8C73D0D16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45390217"/>
              </p:ext>
            </p:extLst>
          </p:nvPr>
        </p:nvGraphicFramePr>
        <p:xfrm>
          <a:off x="2724410" y="1825625"/>
          <a:ext cx="6241785" cy="1463040"/>
        </p:xfrm>
        <a:graphic>
          <a:graphicData uri="http://schemas.openxmlformats.org/drawingml/2006/table">
            <a:tbl>
              <a:tblPr/>
              <a:tblGrid>
                <a:gridCol w="1248357">
                  <a:extLst>
                    <a:ext uri="{9D8B030D-6E8A-4147-A177-3AD203B41FA5}">
                      <a16:colId xmlns:a16="http://schemas.microsoft.com/office/drawing/2014/main" val="2089587618"/>
                    </a:ext>
                  </a:extLst>
                </a:gridCol>
                <a:gridCol w="1248357">
                  <a:extLst>
                    <a:ext uri="{9D8B030D-6E8A-4147-A177-3AD203B41FA5}">
                      <a16:colId xmlns:a16="http://schemas.microsoft.com/office/drawing/2014/main" val="2583105453"/>
                    </a:ext>
                  </a:extLst>
                </a:gridCol>
                <a:gridCol w="1248357">
                  <a:extLst>
                    <a:ext uri="{9D8B030D-6E8A-4147-A177-3AD203B41FA5}">
                      <a16:colId xmlns:a16="http://schemas.microsoft.com/office/drawing/2014/main" val="4242481723"/>
                    </a:ext>
                  </a:extLst>
                </a:gridCol>
                <a:gridCol w="1248357">
                  <a:extLst>
                    <a:ext uri="{9D8B030D-6E8A-4147-A177-3AD203B41FA5}">
                      <a16:colId xmlns:a16="http://schemas.microsoft.com/office/drawing/2014/main" val="373266253"/>
                    </a:ext>
                  </a:extLst>
                </a:gridCol>
                <a:gridCol w="1248357">
                  <a:extLst>
                    <a:ext uri="{9D8B030D-6E8A-4147-A177-3AD203B41FA5}">
                      <a16:colId xmlns:a16="http://schemas.microsoft.com/office/drawing/2014/main" val="3401575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Word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Dim 1</a:t>
                      </a:r>
                      <a:endParaRPr 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Dim 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Dim 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Dim 4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774673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1" dirty="0"/>
                        <a:t>I</a:t>
                      </a:r>
                      <a:endParaRPr 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-0.48</a:t>
                      </a:r>
                      <a:endParaRPr 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0.77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0.12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436595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1"/>
                        <a:t>want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-0.61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0.35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0.56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801828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1"/>
                        <a:t>pizza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0.44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0.89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-0.33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67559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5D14D73-BE91-BD67-F886-A8F9388065A5}"/>
                  </a:ext>
                </a:extLst>
              </p:cNvPr>
              <p:cNvSpPr txBox="1"/>
              <p:nvPr/>
            </p:nvSpPr>
            <p:spPr>
              <a:xfrm>
                <a:off x="8966201" y="2501585"/>
                <a:ext cx="250137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2800" b="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5D14D73-BE91-BD67-F886-A8F9388065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6201" y="2501585"/>
                <a:ext cx="2501377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1">
            <a:extLst>
              <a:ext uri="{FF2B5EF4-FFF2-40B4-BE49-F238E27FC236}">
                <a16:creationId xmlns:a16="http://schemas.microsoft.com/office/drawing/2014/main" id="{0E912577-C655-0C45-28C8-75DD9E76D242}"/>
              </a:ext>
            </a:extLst>
          </p:cNvPr>
          <p:cNvSpPr txBox="1">
            <a:spLocks/>
          </p:cNvSpPr>
          <p:nvPr/>
        </p:nvSpPr>
        <p:spPr>
          <a:xfrm>
            <a:off x="5066777" y="3371636"/>
            <a:ext cx="764089" cy="6157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3x4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23E4978-B956-508E-D70A-C157CA957D8C}"/>
                  </a:ext>
                </a:extLst>
              </p:cNvPr>
              <p:cNvSpPr txBox="1"/>
              <p:nvPr/>
            </p:nvSpPr>
            <p:spPr>
              <a:xfrm>
                <a:off x="651179" y="4158734"/>
                <a:ext cx="609704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𝑎𝑡𝑡𝑒𝑛𝑡𝑖𝑜𝑛</m:t>
                      </m:r>
                      <m:r>
                        <a:rPr lang="en-US" sz="2800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𝑄</m:t>
                          </m:r>
                          <m:sSup>
                            <m:sSupPr>
                              <m:ctrlPr>
                                <a:rPr lang="en-US" sz="28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23E4978-B956-508E-D70A-C157CA957D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179" y="4158734"/>
                <a:ext cx="6097044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itle 1">
            <a:extLst>
              <a:ext uri="{FF2B5EF4-FFF2-40B4-BE49-F238E27FC236}">
                <a16:creationId xmlns:a16="http://schemas.microsoft.com/office/drawing/2014/main" id="{7D48012E-6806-3DEC-8F6A-4534898B458F}"/>
              </a:ext>
            </a:extLst>
          </p:cNvPr>
          <p:cNvSpPr txBox="1">
            <a:spLocks/>
          </p:cNvSpPr>
          <p:nvPr/>
        </p:nvSpPr>
        <p:spPr>
          <a:xfrm>
            <a:off x="3663863" y="4780815"/>
            <a:ext cx="764089" cy="6157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3x4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A2D5ADE9-5068-887B-EF7A-3BC67EB97553}"/>
              </a:ext>
            </a:extLst>
          </p:cNvPr>
          <p:cNvSpPr txBox="1">
            <a:spLocks/>
          </p:cNvSpPr>
          <p:nvPr/>
        </p:nvSpPr>
        <p:spPr>
          <a:xfrm>
            <a:off x="4903939" y="4780815"/>
            <a:ext cx="764089" cy="6157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4x3</a:t>
            </a:r>
          </a:p>
        </p:txBody>
      </p:sp>
      <p:sp>
        <p:nvSpPr>
          <p:cNvPr id="16" name="Right Brace 15">
            <a:extLst>
              <a:ext uri="{FF2B5EF4-FFF2-40B4-BE49-F238E27FC236}">
                <a16:creationId xmlns:a16="http://schemas.microsoft.com/office/drawing/2014/main" id="{DE3F4741-D6E9-2770-91A4-48553CB4C91A}"/>
              </a:ext>
            </a:extLst>
          </p:cNvPr>
          <p:cNvSpPr/>
          <p:nvPr/>
        </p:nvSpPr>
        <p:spPr>
          <a:xfrm rot="5400000">
            <a:off x="4490582" y="4961898"/>
            <a:ext cx="275573" cy="815159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5ED12DA3-F500-EA23-CEE7-B3B36B3CA305}"/>
              </a:ext>
            </a:extLst>
          </p:cNvPr>
          <p:cNvSpPr txBox="1">
            <a:spLocks/>
          </p:cNvSpPr>
          <p:nvPr/>
        </p:nvSpPr>
        <p:spPr>
          <a:xfrm>
            <a:off x="4271859" y="5539544"/>
            <a:ext cx="764089" cy="6157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3x3</a:t>
            </a:r>
          </a:p>
        </p:txBody>
      </p:sp>
      <p:sp>
        <p:nvSpPr>
          <p:cNvPr id="18" name="Right Brace 17">
            <a:extLst>
              <a:ext uri="{FF2B5EF4-FFF2-40B4-BE49-F238E27FC236}">
                <a16:creationId xmlns:a16="http://schemas.microsoft.com/office/drawing/2014/main" id="{78B5ADEA-8EE2-9FE9-3DB0-E2C97F331C96}"/>
              </a:ext>
            </a:extLst>
          </p:cNvPr>
          <p:cNvSpPr/>
          <p:nvPr/>
        </p:nvSpPr>
        <p:spPr>
          <a:xfrm rot="5400000">
            <a:off x="5031289" y="5787208"/>
            <a:ext cx="275573" cy="815159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465CCB23-B4B2-50CE-0235-18E022943B43}"/>
              </a:ext>
            </a:extLst>
          </p:cNvPr>
          <p:cNvSpPr txBox="1">
            <a:spLocks/>
          </p:cNvSpPr>
          <p:nvPr/>
        </p:nvSpPr>
        <p:spPr>
          <a:xfrm>
            <a:off x="4812566" y="6364854"/>
            <a:ext cx="764089" cy="6157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3x4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EAACD653-41D5-79AA-473A-739011D29A90}"/>
              </a:ext>
            </a:extLst>
          </p:cNvPr>
          <p:cNvSpPr txBox="1">
            <a:spLocks/>
          </p:cNvSpPr>
          <p:nvPr/>
        </p:nvSpPr>
        <p:spPr>
          <a:xfrm>
            <a:off x="5169559" y="5539544"/>
            <a:ext cx="764089" cy="6157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3x4</a:t>
            </a:r>
          </a:p>
        </p:txBody>
      </p:sp>
    </p:spTree>
    <p:extLst>
      <p:ext uri="{BB962C8B-B14F-4D97-AF65-F5344CB8AC3E}">
        <p14:creationId xmlns:p14="http://schemas.microsoft.com/office/powerpoint/2010/main" val="238360656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GitHub - tanishqgautam/Transformers: Pytorch Implementation of Transformers">
            <a:extLst>
              <a:ext uri="{FF2B5EF4-FFF2-40B4-BE49-F238E27FC236}">
                <a16:creationId xmlns:a16="http://schemas.microsoft.com/office/drawing/2014/main" id="{9B353FAE-E080-48E2-CE63-072B5A8278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35" r="29181" b="5582"/>
          <a:stretch/>
        </p:blipFill>
        <p:spPr bwMode="auto">
          <a:xfrm>
            <a:off x="862208" y="307022"/>
            <a:ext cx="4390374" cy="6003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92EDDB1-9503-5808-A13A-A0E8AEB72031}"/>
              </a:ext>
            </a:extLst>
          </p:cNvPr>
          <p:cNvSpPr txBox="1"/>
          <p:nvPr/>
        </p:nvSpPr>
        <p:spPr>
          <a:xfrm>
            <a:off x="0" y="6310058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Vaswani, A. (2017). Attention is all you need. </a:t>
            </a:r>
            <a:r>
              <a:rPr lang="en-US" b="0" i="1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Advances in Neural Information Processing Systems</a:t>
            </a:r>
            <a:r>
              <a:rPr lang="en-US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.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7CF9E19-4A25-1A6B-867C-1ACA126AFDFC}"/>
              </a:ext>
            </a:extLst>
          </p:cNvPr>
          <p:cNvSpPr/>
          <p:nvPr/>
        </p:nvSpPr>
        <p:spPr>
          <a:xfrm>
            <a:off x="127834" y="166910"/>
            <a:ext cx="5652928" cy="34795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Probability for each word in the vocabulary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7583647-11F3-29B8-9C2F-D1D060C39AB1}"/>
                  </a:ext>
                </a:extLst>
              </p:cNvPr>
              <p:cNvSpPr txBox="1"/>
              <p:nvPr/>
            </p:nvSpPr>
            <p:spPr>
              <a:xfrm>
                <a:off x="1639350" y="4196312"/>
                <a:ext cx="3898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7583647-11F3-29B8-9C2F-D1D060C39A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9350" y="4196312"/>
                <a:ext cx="389873" cy="369332"/>
              </a:xfrm>
              <a:prstGeom prst="rect">
                <a:avLst/>
              </a:prstGeom>
              <a:blipFill>
                <a:blip r:embed="rId4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2E231FA-E524-669B-B36C-F45CFF41C987}"/>
                  </a:ext>
                </a:extLst>
              </p:cNvPr>
              <p:cNvSpPr txBox="1"/>
              <p:nvPr/>
            </p:nvSpPr>
            <p:spPr>
              <a:xfrm>
                <a:off x="2161268" y="4242240"/>
                <a:ext cx="3898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𝐾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2E231FA-E524-669B-B36C-F45CFF41C9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1268" y="4242240"/>
                <a:ext cx="38987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8647A81-8BB6-1FAC-7FEA-75ECB2508540}"/>
                  </a:ext>
                </a:extLst>
              </p:cNvPr>
              <p:cNvSpPr txBox="1"/>
              <p:nvPr/>
            </p:nvSpPr>
            <p:spPr>
              <a:xfrm>
                <a:off x="2617185" y="4242240"/>
                <a:ext cx="46502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8647A81-8BB6-1FAC-7FEA-75ECB25085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7185" y="4242240"/>
                <a:ext cx="465029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7" name="Table 46">
            <a:extLst>
              <a:ext uri="{FF2B5EF4-FFF2-40B4-BE49-F238E27FC236}">
                <a16:creationId xmlns:a16="http://schemas.microsoft.com/office/drawing/2014/main" id="{6765B730-3571-3678-2B51-4DBFD0B657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7396993"/>
              </p:ext>
            </p:extLst>
          </p:nvPr>
        </p:nvGraphicFramePr>
        <p:xfrm>
          <a:off x="5698378" y="2951079"/>
          <a:ext cx="3425564" cy="1508760"/>
        </p:xfrm>
        <a:graphic>
          <a:graphicData uri="http://schemas.openxmlformats.org/drawingml/2006/table">
            <a:tbl>
              <a:tblPr firstRow="1" bandRow="1"/>
              <a:tblGrid>
                <a:gridCol w="856391">
                  <a:extLst>
                    <a:ext uri="{9D8B030D-6E8A-4147-A177-3AD203B41FA5}">
                      <a16:colId xmlns:a16="http://schemas.microsoft.com/office/drawing/2014/main" val="3278769906"/>
                    </a:ext>
                  </a:extLst>
                </a:gridCol>
                <a:gridCol w="856391">
                  <a:extLst>
                    <a:ext uri="{9D8B030D-6E8A-4147-A177-3AD203B41FA5}">
                      <a16:colId xmlns:a16="http://schemas.microsoft.com/office/drawing/2014/main" val="1025426249"/>
                    </a:ext>
                  </a:extLst>
                </a:gridCol>
                <a:gridCol w="856391">
                  <a:extLst>
                    <a:ext uri="{9D8B030D-6E8A-4147-A177-3AD203B41FA5}">
                      <a16:colId xmlns:a16="http://schemas.microsoft.com/office/drawing/2014/main" val="2641819704"/>
                    </a:ext>
                  </a:extLst>
                </a:gridCol>
                <a:gridCol w="856391">
                  <a:extLst>
                    <a:ext uri="{9D8B030D-6E8A-4147-A177-3AD203B41FA5}">
                      <a16:colId xmlns:a16="http://schemas.microsoft.com/office/drawing/2014/main" val="36889783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want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pizza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93616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</a:rPr>
                        <a:t>I</a:t>
                      </a:r>
                    </a:p>
                  </a:txBody>
                  <a:tcPr marL="76200" marR="50800" marT="50800" marB="444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0.3154</a:t>
                      </a:r>
                    </a:p>
                  </a:txBody>
                  <a:tcPr marL="76200" marR="50800" marT="50800" marB="4445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</a:rPr>
                        <a:t>0.2230</a:t>
                      </a:r>
                    </a:p>
                  </a:txBody>
                  <a:tcPr marL="76200" marR="50800" marT="50800" marB="4445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0.4615</a:t>
                      </a:r>
                    </a:p>
                  </a:txBody>
                  <a:tcPr marL="76200" marR="50800" marT="50800" marB="44450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26610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</a:rPr>
                        <a:t>want</a:t>
                      </a:r>
                    </a:p>
                  </a:txBody>
                  <a:tcPr marL="76200" marR="50800" marT="50800" marB="444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0.0388</a:t>
                      </a:r>
                    </a:p>
                  </a:txBody>
                  <a:tcPr marL="76200" marR="50800" marT="50800" marB="4445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0.2159</a:t>
                      </a:r>
                    </a:p>
                  </a:txBody>
                  <a:tcPr marL="76200" marR="50800" marT="50800" marB="4445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</a:rPr>
                        <a:t>0.7453</a:t>
                      </a:r>
                    </a:p>
                  </a:txBody>
                  <a:tcPr marL="76200" marR="50800" marT="50800" marB="44450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26689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</a:rPr>
                        <a:t>pizza</a:t>
                      </a:r>
                    </a:p>
                  </a:txBody>
                  <a:tcPr marL="76200" marR="50800" marT="50800" marB="381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0.2546</a:t>
                      </a:r>
                    </a:p>
                  </a:txBody>
                  <a:tcPr marL="76200" marR="50800" marT="50800" marB="3810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0.1330</a:t>
                      </a:r>
                    </a:p>
                  </a:txBody>
                  <a:tcPr marL="76200" marR="50800" marT="50800" marB="3810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</a:rPr>
                        <a:t>0.6124</a:t>
                      </a:r>
                    </a:p>
                  </a:txBody>
                  <a:tcPr marL="76200" marR="50800" marT="50800" marB="38100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0390728"/>
                  </a:ext>
                </a:extLst>
              </a:tr>
            </a:tbl>
          </a:graphicData>
        </a:graphic>
      </p:graphicFrame>
      <p:grpSp>
        <p:nvGrpSpPr>
          <p:cNvPr id="71" name="Group 70">
            <a:extLst>
              <a:ext uri="{FF2B5EF4-FFF2-40B4-BE49-F238E27FC236}">
                <a16:creationId xmlns:a16="http://schemas.microsoft.com/office/drawing/2014/main" id="{6E59DDD2-4E30-110B-2CA5-5D578713BBA0}"/>
              </a:ext>
            </a:extLst>
          </p:cNvPr>
          <p:cNvGrpSpPr/>
          <p:nvPr/>
        </p:nvGrpSpPr>
        <p:grpSpPr>
          <a:xfrm>
            <a:off x="5780762" y="915026"/>
            <a:ext cx="6097044" cy="2821828"/>
            <a:chOff x="5467610" y="3736854"/>
            <a:chExt cx="6097044" cy="282182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5B2B902E-7C00-7DA7-A27A-6D42DEFBCF9C}"/>
                    </a:ext>
                  </a:extLst>
                </p:cNvPr>
                <p:cNvSpPr txBox="1"/>
                <p:nvPr/>
              </p:nvSpPr>
              <p:spPr>
                <a:xfrm>
                  <a:off x="5467610" y="3736854"/>
                  <a:ext cx="6097044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i="1" smtClean="0">
                            <a:latin typeface="Cambria Math" panose="02040503050406030204" pitchFamily="18" charset="0"/>
                          </a:rPr>
                          <m:t>𝑎𝑡𝑡𝑒𝑛𝑡𝑖𝑜𝑛</m:t>
                        </m:r>
                        <m:r>
                          <a:rPr lang="en-US" sz="2800" i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𝑄</m:t>
                            </m:r>
                            <m:sSup>
                              <m:sSupPr>
                                <m:ctrlPr>
                                  <a:rPr lang="en-US" sz="2800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p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</m:e>
                        </m:d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𝑉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5B2B902E-7C00-7DA7-A27A-6D42DEFBCF9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67610" y="3736854"/>
                  <a:ext cx="6097044" cy="52322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4" name="Title 1">
              <a:extLst>
                <a:ext uri="{FF2B5EF4-FFF2-40B4-BE49-F238E27FC236}">
                  <a16:creationId xmlns:a16="http://schemas.microsoft.com/office/drawing/2014/main" id="{996509E9-4883-92AE-161F-42EA1E30E373}"/>
                </a:ext>
              </a:extLst>
            </p:cNvPr>
            <p:cNvSpPr txBox="1">
              <a:spLocks/>
            </p:cNvSpPr>
            <p:nvPr/>
          </p:nvSpPr>
          <p:spPr>
            <a:xfrm>
              <a:off x="8480294" y="4358935"/>
              <a:ext cx="764089" cy="615708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2800" dirty="0"/>
                <a:t>3x4</a:t>
              </a:r>
            </a:p>
          </p:txBody>
        </p:sp>
        <p:sp>
          <p:nvSpPr>
            <p:cNvPr id="65" name="Title 1">
              <a:extLst>
                <a:ext uri="{FF2B5EF4-FFF2-40B4-BE49-F238E27FC236}">
                  <a16:creationId xmlns:a16="http://schemas.microsoft.com/office/drawing/2014/main" id="{3409BADF-A5C0-57ED-DBD5-7714A7C3C9C4}"/>
                </a:ext>
              </a:extLst>
            </p:cNvPr>
            <p:cNvSpPr txBox="1">
              <a:spLocks/>
            </p:cNvSpPr>
            <p:nvPr/>
          </p:nvSpPr>
          <p:spPr>
            <a:xfrm>
              <a:off x="9720370" y="4358935"/>
              <a:ext cx="764089" cy="615708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2800" dirty="0"/>
                <a:t>4x3</a:t>
              </a:r>
            </a:p>
          </p:txBody>
        </p:sp>
        <p:sp>
          <p:nvSpPr>
            <p:cNvPr id="66" name="Right Brace 65">
              <a:extLst>
                <a:ext uri="{FF2B5EF4-FFF2-40B4-BE49-F238E27FC236}">
                  <a16:creationId xmlns:a16="http://schemas.microsoft.com/office/drawing/2014/main" id="{30976A96-F531-A8AB-679E-B01DEE2BF918}"/>
                </a:ext>
              </a:extLst>
            </p:cNvPr>
            <p:cNvSpPr/>
            <p:nvPr/>
          </p:nvSpPr>
          <p:spPr>
            <a:xfrm rot="5400000">
              <a:off x="9307013" y="4540018"/>
              <a:ext cx="275573" cy="815159"/>
            </a:xfrm>
            <a:prstGeom prst="rightBrac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Title 1">
              <a:extLst>
                <a:ext uri="{FF2B5EF4-FFF2-40B4-BE49-F238E27FC236}">
                  <a16:creationId xmlns:a16="http://schemas.microsoft.com/office/drawing/2014/main" id="{9E152DC2-F810-B360-AD13-27BEA3873A6D}"/>
                </a:ext>
              </a:extLst>
            </p:cNvPr>
            <p:cNvSpPr txBox="1">
              <a:spLocks/>
            </p:cNvSpPr>
            <p:nvPr/>
          </p:nvSpPr>
          <p:spPr>
            <a:xfrm>
              <a:off x="9088290" y="5117664"/>
              <a:ext cx="764089" cy="615708"/>
            </a:xfrm>
            <a:prstGeom prst="rect">
              <a:avLst/>
            </a:prstGeom>
            <a:solidFill>
              <a:schemeClr val="accent6"/>
            </a:solidFill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2800" dirty="0"/>
                <a:t>3x3</a:t>
              </a:r>
            </a:p>
          </p:txBody>
        </p:sp>
        <p:sp>
          <p:nvSpPr>
            <p:cNvPr id="68" name="Right Brace 67">
              <a:extLst>
                <a:ext uri="{FF2B5EF4-FFF2-40B4-BE49-F238E27FC236}">
                  <a16:creationId xmlns:a16="http://schemas.microsoft.com/office/drawing/2014/main" id="{F60C844E-73CC-399D-7E25-455197F762D0}"/>
                </a:ext>
              </a:extLst>
            </p:cNvPr>
            <p:cNvSpPr/>
            <p:nvPr/>
          </p:nvSpPr>
          <p:spPr>
            <a:xfrm rot="5400000">
              <a:off x="9847720" y="5365328"/>
              <a:ext cx="275573" cy="815159"/>
            </a:xfrm>
            <a:prstGeom prst="rightBrac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Title 1">
              <a:extLst>
                <a:ext uri="{FF2B5EF4-FFF2-40B4-BE49-F238E27FC236}">
                  <a16:creationId xmlns:a16="http://schemas.microsoft.com/office/drawing/2014/main" id="{69D3FE63-9A27-D430-F379-18DDC0EB2ACA}"/>
                </a:ext>
              </a:extLst>
            </p:cNvPr>
            <p:cNvSpPr txBox="1">
              <a:spLocks/>
            </p:cNvSpPr>
            <p:nvPr/>
          </p:nvSpPr>
          <p:spPr>
            <a:xfrm>
              <a:off x="9628997" y="5942974"/>
              <a:ext cx="764089" cy="615708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2800" dirty="0"/>
                <a:t>3x4</a:t>
              </a:r>
            </a:p>
          </p:txBody>
        </p:sp>
        <p:sp>
          <p:nvSpPr>
            <p:cNvPr id="70" name="Title 1">
              <a:extLst>
                <a:ext uri="{FF2B5EF4-FFF2-40B4-BE49-F238E27FC236}">
                  <a16:creationId xmlns:a16="http://schemas.microsoft.com/office/drawing/2014/main" id="{2F533829-EEF2-0F44-5555-B060E20426F4}"/>
                </a:ext>
              </a:extLst>
            </p:cNvPr>
            <p:cNvSpPr txBox="1">
              <a:spLocks/>
            </p:cNvSpPr>
            <p:nvPr/>
          </p:nvSpPr>
          <p:spPr>
            <a:xfrm>
              <a:off x="9985990" y="5117664"/>
              <a:ext cx="764089" cy="615708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2800" dirty="0"/>
                <a:t>3x4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1274871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B8B9AC-7C7C-D95B-0E60-6D2627049D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48EE2545-B7F4-930D-0B1E-ED2EB9CE9F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2482287"/>
              </p:ext>
            </p:extLst>
          </p:nvPr>
        </p:nvGraphicFramePr>
        <p:xfrm>
          <a:off x="978985" y="878066"/>
          <a:ext cx="3425564" cy="1508760"/>
        </p:xfrm>
        <a:graphic>
          <a:graphicData uri="http://schemas.openxmlformats.org/drawingml/2006/table">
            <a:tbl>
              <a:tblPr firstRow="1" bandRow="1"/>
              <a:tblGrid>
                <a:gridCol w="856391">
                  <a:extLst>
                    <a:ext uri="{9D8B030D-6E8A-4147-A177-3AD203B41FA5}">
                      <a16:colId xmlns:a16="http://schemas.microsoft.com/office/drawing/2014/main" val="4103920073"/>
                    </a:ext>
                  </a:extLst>
                </a:gridCol>
                <a:gridCol w="856391">
                  <a:extLst>
                    <a:ext uri="{9D8B030D-6E8A-4147-A177-3AD203B41FA5}">
                      <a16:colId xmlns:a16="http://schemas.microsoft.com/office/drawing/2014/main" val="1750664643"/>
                    </a:ext>
                  </a:extLst>
                </a:gridCol>
                <a:gridCol w="856391">
                  <a:extLst>
                    <a:ext uri="{9D8B030D-6E8A-4147-A177-3AD203B41FA5}">
                      <a16:colId xmlns:a16="http://schemas.microsoft.com/office/drawing/2014/main" val="1476648008"/>
                    </a:ext>
                  </a:extLst>
                </a:gridCol>
                <a:gridCol w="856391">
                  <a:extLst>
                    <a:ext uri="{9D8B030D-6E8A-4147-A177-3AD203B41FA5}">
                      <a16:colId xmlns:a16="http://schemas.microsoft.com/office/drawing/2014/main" val="3118310066"/>
                    </a:ext>
                  </a:extLst>
                </a:gridCol>
              </a:tblGrid>
              <a:tr h="211139"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want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pizza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62823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</a:rPr>
                        <a:t>I</a:t>
                      </a:r>
                    </a:p>
                  </a:txBody>
                  <a:tcPr marL="76200" marR="50800" marT="50800" marB="444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0.3154</a:t>
                      </a:r>
                    </a:p>
                  </a:txBody>
                  <a:tcPr marL="76200" marR="50800" marT="50800" marB="4445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</a:rPr>
                        <a:t>0</a:t>
                      </a:r>
                    </a:p>
                  </a:txBody>
                  <a:tcPr marL="76200" marR="50800" marT="50800" marB="4445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</a:rPr>
                        <a:t>0</a:t>
                      </a:r>
                    </a:p>
                  </a:txBody>
                  <a:tcPr marL="76200" marR="50800" marT="50800" marB="44450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43383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</a:rPr>
                        <a:t>want</a:t>
                      </a:r>
                    </a:p>
                  </a:txBody>
                  <a:tcPr marL="76200" marR="50800" marT="50800" marB="444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0.0388</a:t>
                      </a:r>
                    </a:p>
                  </a:txBody>
                  <a:tcPr marL="76200" marR="50800" marT="50800" marB="4445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0.2159</a:t>
                      </a:r>
                    </a:p>
                  </a:txBody>
                  <a:tcPr marL="76200" marR="50800" marT="50800" marB="4445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</a:rPr>
                        <a:t>0</a:t>
                      </a:r>
                    </a:p>
                  </a:txBody>
                  <a:tcPr marL="76200" marR="50800" marT="50800" marB="44450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05959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</a:rPr>
                        <a:t>pizza</a:t>
                      </a:r>
                    </a:p>
                  </a:txBody>
                  <a:tcPr marL="76200" marR="50800" marT="50800" marB="381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</a:rPr>
                        <a:t>0.2546</a:t>
                      </a:r>
                    </a:p>
                  </a:txBody>
                  <a:tcPr marL="76200" marR="50800" marT="50800" marB="3810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0.1330</a:t>
                      </a:r>
                    </a:p>
                  </a:txBody>
                  <a:tcPr marL="76200" marR="50800" marT="50800" marB="3810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</a:rPr>
                        <a:t>0.6124</a:t>
                      </a:r>
                    </a:p>
                  </a:txBody>
                  <a:tcPr marL="76200" marR="50800" marT="50800" marB="38100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090911"/>
                  </a:ext>
                </a:extLst>
              </a:tr>
            </a:tbl>
          </a:graphicData>
        </a:graphic>
      </p:graphicFrame>
      <p:sp>
        <p:nvSpPr>
          <p:cNvPr id="60" name="Title 1">
            <a:extLst>
              <a:ext uri="{FF2B5EF4-FFF2-40B4-BE49-F238E27FC236}">
                <a16:creationId xmlns:a16="http://schemas.microsoft.com/office/drawing/2014/main" id="{934DBF7E-1A02-6A32-F8D2-E93EE747D2D7}"/>
              </a:ext>
            </a:extLst>
          </p:cNvPr>
          <p:cNvSpPr txBox="1">
            <a:spLocks/>
          </p:cNvSpPr>
          <p:nvPr/>
        </p:nvSpPr>
        <p:spPr>
          <a:xfrm>
            <a:off x="2855934" y="2509792"/>
            <a:ext cx="764089" cy="6157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3x3</a:t>
            </a: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3758E95C-F0F8-CB04-7D8D-4D70873BD9CD}"/>
              </a:ext>
            </a:extLst>
          </p:cNvPr>
          <p:cNvGrpSpPr/>
          <p:nvPr/>
        </p:nvGrpSpPr>
        <p:grpSpPr>
          <a:xfrm>
            <a:off x="2297135" y="3471366"/>
            <a:ext cx="6097044" cy="2821828"/>
            <a:chOff x="5467610" y="3736854"/>
            <a:chExt cx="6097044" cy="282182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81FE9326-B5C3-04CE-2D68-89156F7CBEE7}"/>
                    </a:ext>
                  </a:extLst>
                </p:cNvPr>
                <p:cNvSpPr txBox="1"/>
                <p:nvPr/>
              </p:nvSpPr>
              <p:spPr>
                <a:xfrm>
                  <a:off x="5467610" y="3736854"/>
                  <a:ext cx="6097044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𝑚𝑎𝑠𝑘𝑒𝑑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800" i="1" smtClean="0">
                            <a:latin typeface="Cambria Math" panose="02040503050406030204" pitchFamily="18" charset="0"/>
                          </a:rPr>
                          <m:t>𝑎𝑡𝑡𝑒𝑛𝑡𝑖𝑜𝑛</m:t>
                        </m:r>
                        <m:r>
                          <a:rPr lang="en-US" sz="2800" i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𝑄</m:t>
                            </m:r>
                            <m:sSup>
                              <m:sSupPr>
                                <m:ctrlPr>
                                  <a:rPr lang="en-US" sz="2800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p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</m:e>
                        </m:d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𝑉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81FE9326-B5C3-04CE-2D68-89156F7CBE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67610" y="3736854"/>
                  <a:ext cx="6097044" cy="52322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4" name="Title 1">
              <a:extLst>
                <a:ext uri="{FF2B5EF4-FFF2-40B4-BE49-F238E27FC236}">
                  <a16:creationId xmlns:a16="http://schemas.microsoft.com/office/drawing/2014/main" id="{40727CD8-92D7-33F8-A024-2ABE3E2749A5}"/>
                </a:ext>
              </a:extLst>
            </p:cNvPr>
            <p:cNvSpPr txBox="1">
              <a:spLocks/>
            </p:cNvSpPr>
            <p:nvPr/>
          </p:nvSpPr>
          <p:spPr>
            <a:xfrm>
              <a:off x="8480294" y="4358935"/>
              <a:ext cx="764089" cy="615708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2800" dirty="0"/>
                <a:t>3x4</a:t>
              </a:r>
            </a:p>
          </p:txBody>
        </p:sp>
        <p:sp>
          <p:nvSpPr>
            <p:cNvPr id="65" name="Title 1">
              <a:extLst>
                <a:ext uri="{FF2B5EF4-FFF2-40B4-BE49-F238E27FC236}">
                  <a16:creationId xmlns:a16="http://schemas.microsoft.com/office/drawing/2014/main" id="{00FA45DE-0274-9066-BFCE-BD128FB5BC99}"/>
                </a:ext>
              </a:extLst>
            </p:cNvPr>
            <p:cNvSpPr txBox="1">
              <a:spLocks/>
            </p:cNvSpPr>
            <p:nvPr/>
          </p:nvSpPr>
          <p:spPr>
            <a:xfrm>
              <a:off x="9720370" y="4358935"/>
              <a:ext cx="764089" cy="615708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2800" dirty="0"/>
                <a:t>4x3</a:t>
              </a:r>
            </a:p>
          </p:txBody>
        </p:sp>
        <p:sp>
          <p:nvSpPr>
            <p:cNvPr id="66" name="Right Brace 65">
              <a:extLst>
                <a:ext uri="{FF2B5EF4-FFF2-40B4-BE49-F238E27FC236}">
                  <a16:creationId xmlns:a16="http://schemas.microsoft.com/office/drawing/2014/main" id="{FE49F649-F9BC-30EA-F89F-7E71194458C1}"/>
                </a:ext>
              </a:extLst>
            </p:cNvPr>
            <p:cNvSpPr/>
            <p:nvPr/>
          </p:nvSpPr>
          <p:spPr>
            <a:xfrm rot="5400000">
              <a:off x="9307013" y="4540018"/>
              <a:ext cx="275573" cy="815159"/>
            </a:xfrm>
            <a:prstGeom prst="rightBrac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Title 1">
              <a:extLst>
                <a:ext uri="{FF2B5EF4-FFF2-40B4-BE49-F238E27FC236}">
                  <a16:creationId xmlns:a16="http://schemas.microsoft.com/office/drawing/2014/main" id="{DCF9B0BD-B55C-9F42-BEE7-6A5172FB2154}"/>
                </a:ext>
              </a:extLst>
            </p:cNvPr>
            <p:cNvSpPr txBox="1">
              <a:spLocks/>
            </p:cNvSpPr>
            <p:nvPr/>
          </p:nvSpPr>
          <p:spPr>
            <a:xfrm>
              <a:off x="9088290" y="5117664"/>
              <a:ext cx="764089" cy="615708"/>
            </a:xfrm>
            <a:prstGeom prst="rect">
              <a:avLst/>
            </a:prstGeom>
            <a:solidFill>
              <a:schemeClr val="accent6"/>
            </a:solidFill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2800" dirty="0"/>
                <a:t>3x3</a:t>
              </a:r>
            </a:p>
          </p:txBody>
        </p:sp>
        <p:sp>
          <p:nvSpPr>
            <p:cNvPr id="68" name="Right Brace 67">
              <a:extLst>
                <a:ext uri="{FF2B5EF4-FFF2-40B4-BE49-F238E27FC236}">
                  <a16:creationId xmlns:a16="http://schemas.microsoft.com/office/drawing/2014/main" id="{ED6ED17E-9FF3-8D1E-DE29-B97CFB3AF367}"/>
                </a:ext>
              </a:extLst>
            </p:cNvPr>
            <p:cNvSpPr/>
            <p:nvPr/>
          </p:nvSpPr>
          <p:spPr>
            <a:xfrm rot="5400000">
              <a:off x="9847720" y="5365328"/>
              <a:ext cx="275573" cy="815159"/>
            </a:xfrm>
            <a:prstGeom prst="rightBrac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Title 1">
              <a:extLst>
                <a:ext uri="{FF2B5EF4-FFF2-40B4-BE49-F238E27FC236}">
                  <a16:creationId xmlns:a16="http://schemas.microsoft.com/office/drawing/2014/main" id="{FC5D4663-2B44-5FE0-0449-AC138A6DEFC5}"/>
                </a:ext>
              </a:extLst>
            </p:cNvPr>
            <p:cNvSpPr txBox="1">
              <a:spLocks/>
            </p:cNvSpPr>
            <p:nvPr/>
          </p:nvSpPr>
          <p:spPr>
            <a:xfrm>
              <a:off x="9628997" y="5942974"/>
              <a:ext cx="764089" cy="615708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2800" dirty="0"/>
                <a:t>3x4</a:t>
              </a:r>
            </a:p>
          </p:txBody>
        </p:sp>
        <p:sp>
          <p:nvSpPr>
            <p:cNvPr id="70" name="Title 1">
              <a:extLst>
                <a:ext uri="{FF2B5EF4-FFF2-40B4-BE49-F238E27FC236}">
                  <a16:creationId xmlns:a16="http://schemas.microsoft.com/office/drawing/2014/main" id="{EB415241-090B-A001-8706-6681F6803198}"/>
                </a:ext>
              </a:extLst>
            </p:cNvPr>
            <p:cNvSpPr txBox="1">
              <a:spLocks/>
            </p:cNvSpPr>
            <p:nvPr/>
          </p:nvSpPr>
          <p:spPr>
            <a:xfrm>
              <a:off x="9985990" y="5117664"/>
              <a:ext cx="764089" cy="615708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2800" dirty="0"/>
                <a:t>3x4</a:t>
              </a:r>
            </a:p>
          </p:txBody>
        </p:sp>
      </p:grpSp>
      <p:graphicFrame>
        <p:nvGraphicFramePr>
          <p:cNvPr id="72" name="Table 71">
            <a:extLst>
              <a:ext uri="{FF2B5EF4-FFF2-40B4-BE49-F238E27FC236}">
                <a16:creationId xmlns:a16="http://schemas.microsoft.com/office/drawing/2014/main" id="{A07CE8E0-0F44-9F2D-F0A9-4E7EAF6A8A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8805389"/>
              </p:ext>
            </p:extLst>
          </p:nvPr>
        </p:nvGraphicFramePr>
        <p:xfrm>
          <a:off x="5830907" y="855194"/>
          <a:ext cx="5615490" cy="1463040"/>
        </p:xfrm>
        <a:graphic>
          <a:graphicData uri="http://schemas.openxmlformats.org/drawingml/2006/table">
            <a:tbl>
              <a:tblPr/>
              <a:tblGrid>
                <a:gridCol w="1123098">
                  <a:extLst>
                    <a:ext uri="{9D8B030D-6E8A-4147-A177-3AD203B41FA5}">
                      <a16:colId xmlns:a16="http://schemas.microsoft.com/office/drawing/2014/main" val="2041285168"/>
                    </a:ext>
                  </a:extLst>
                </a:gridCol>
                <a:gridCol w="1123098">
                  <a:extLst>
                    <a:ext uri="{9D8B030D-6E8A-4147-A177-3AD203B41FA5}">
                      <a16:colId xmlns:a16="http://schemas.microsoft.com/office/drawing/2014/main" val="1575244143"/>
                    </a:ext>
                  </a:extLst>
                </a:gridCol>
                <a:gridCol w="1123098">
                  <a:extLst>
                    <a:ext uri="{9D8B030D-6E8A-4147-A177-3AD203B41FA5}">
                      <a16:colId xmlns:a16="http://schemas.microsoft.com/office/drawing/2014/main" val="1687549247"/>
                    </a:ext>
                  </a:extLst>
                </a:gridCol>
                <a:gridCol w="1123098">
                  <a:extLst>
                    <a:ext uri="{9D8B030D-6E8A-4147-A177-3AD203B41FA5}">
                      <a16:colId xmlns:a16="http://schemas.microsoft.com/office/drawing/2014/main" val="2289450849"/>
                    </a:ext>
                  </a:extLst>
                </a:gridCol>
                <a:gridCol w="1123098">
                  <a:extLst>
                    <a:ext uri="{9D8B030D-6E8A-4147-A177-3AD203B41FA5}">
                      <a16:colId xmlns:a16="http://schemas.microsoft.com/office/drawing/2014/main" val="14328986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Word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Dim 1</a:t>
                      </a:r>
                      <a:endParaRPr 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Dim 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Dim 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Dim 4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5847731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1" dirty="0"/>
                        <a:t>I</a:t>
                      </a:r>
                      <a:endParaRPr 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-0.48</a:t>
                      </a:r>
                      <a:endParaRPr 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0.77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0.12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546334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1"/>
                        <a:t>want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-0.61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0.35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0.56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163829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1"/>
                        <a:t>pizza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0.44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0.89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-0.33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0980236"/>
                  </a:ext>
                </a:extLst>
              </a:tr>
            </a:tbl>
          </a:graphicData>
        </a:graphic>
      </p:graphicFrame>
      <p:sp>
        <p:nvSpPr>
          <p:cNvPr id="5" name="Title 1">
            <a:extLst>
              <a:ext uri="{FF2B5EF4-FFF2-40B4-BE49-F238E27FC236}">
                <a16:creationId xmlns:a16="http://schemas.microsoft.com/office/drawing/2014/main" id="{ACA372AB-CD9A-44C1-9964-D74D04B043A7}"/>
              </a:ext>
            </a:extLst>
          </p:cNvPr>
          <p:cNvSpPr txBox="1">
            <a:spLocks/>
          </p:cNvSpPr>
          <p:nvPr/>
        </p:nvSpPr>
        <p:spPr>
          <a:xfrm>
            <a:off x="8688541" y="2545694"/>
            <a:ext cx="764089" cy="6157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3x4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C2AD47D-8DAA-C4B2-ABC1-1712C4B2CCA6}"/>
              </a:ext>
            </a:extLst>
          </p:cNvPr>
          <p:cNvCxnSpPr/>
          <p:nvPr/>
        </p:nvCxnSpPr>
        <p:spPr>
          <a:xfrm>
            <a:off x="1784438" y="1469554"/>
            <a:ext cx="273119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7841BD6-E3CF-BD3B-89B8-A7C89D65265E}"/>
              </a:ext>
            </a:extLst>
          </p:cNvPr>
          <p:cNvCxnSpPr/>
          <p:nvPr/>
        </p:nvCxnSpPr>
        <p:spPr>
          <a:xfrm>
            <a:off x="7343348" y="1172062"/>
            <a:ext cx="0" cy="12463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1FEFD46-4D4C-1389-A8A0-B99C1392E7F0}"/>
              </a:ext>
            </a:extLst>
          </p:cNvPr>
          <p:cNvCxnSpPr/>
          <p:nvPr/>
        </p:nvCxnSpPr>
        <p:spPr>
          <a:xfrm>
            <a:off x="8394179" y="1172062"/>
            <a:ext cx="0" cy="12463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DD2F79D-6FC4-104E-ED04-C7AB74C68A7A}"/>
              </a:ext>
            </a:extLst>
          </p:cNvPr>
          <p:cNvCxnSpPr/>
          <p:nvPr/>
        </p:nvCxnSpPr>
        <p:spPr>
          <a:xfrm>
            <a:off x="9584152" y="1172062"/>
            <a:ext cx="0" cy="12463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C00A012-6FAB-403D-8C37-1C80F6E805AC}"/>
              </a:ext>
            </a:extLst>
          </p:cNvPr>
          <p:cNvCxnSpPr/>
          <p:nvPr/>
        </p:nvCxnSpPr>
        <p:spPr>
          <a:xfrm>
            <a:off x="10686442" y="1172062"/>
            <a:ext cx="0" cy="12463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CC9073A-6E32-C980-5378-288BDBDDE2E9}"/>
              </a:ext>
            </a:extLst>
          </p:cNvPr>
          <p:cNvCxnSpPr/>
          <p:nvPr/>
        </p:nvCxnSpPr>
        <p:spPr>
          <a:xfrm>
            <a:off x="1728592" y="1853852"/>
            <a:ext cx="2855934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8B7C3D9-64F3-114A-58F9-0F27114C9C1D}"/>
              </a:ext>
            </a:extLst>
          </p:cNvPr>
          <p:cNvCxnSpPr/>
          <p:nvPr/>
        </p:nvCxnSpPr>
        <p:spPr>
          <a:xfrm>
            <a:off x="7261443" y="1172062"/>
            <a:ext cx="0" cy="1246339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E3E92AD-ED93-05FB-77A7-2330F0B0C20D}"/>
              </a:ext>
            </a:extLst>
          </p:cNvPr>
          <p:cNvCxnSpPr/>
          <p:nvPr/>
        </p:nvCxnSpPr>
        <p:spPr>
          <a:xfrm>
            <a:off x="8312274" y="1172062"/>
            <a:ext cx="0" cy="1246339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649EDB7-363E-3A1C-E28A-AD3EE59B3ECF}"/>
              </a:ext>
            </a:extLst>
          </p:cNvPr>
          <p:cNvCxnSpPr/>
          <p:nvPr/>
        </p:nvCxnSpPr>
        <p:spPr>
          <a:xfrm>
            <a:off x="9502247" y="1172062"/>
            <a:ext cx="0" cy="1246339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805B402-1892-44A6-6D2C-0CC8D09F77CF}"/>
              </a:ext>
            </a:extLst>
          </p:cNvPr>
          <p:cNvCxnSpPr/>
          <p:nvPr/>
        </p:nvCxnSpPr>
        <p:spPr>
          <a:xfrm>
            <a:off x="10604537" y="1172062"/>
            <a:ext cx="0" cy="1246339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599788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E7AF848A-E790-2812-14BA-960556B8EA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47" r="67058" b="15988"/>
          <a:stretch/>
        </p:blipFill>
        <p:spPr bwMode="auto">
          <a:xfrm>
            <a:off x="330130" y="171688"/>
            <a:ext cx="2626241" cy="6514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6448F57-D16C-C2B2-074C-094B355743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0018682"/>
              </p:ext>
            </p:extLst>
          </p:nvPr>
        </p:nvGraphicFramePr>
        <p:xfrm>
          <a:off x="2956371" y="171688"/>
          <a:ext cx="9124983" cy="741680"/>
        </p:xfrm>
        <a:graphic>
          <a:graphicData uri="http://schemas.openxmlformats.org/drawingml/2006/table">
            <a:tbl>
              <a:tblPr firstRow="1" bandRow="1"/>
              <a:tblGrid>
                <a:gridCol w="1303569">
                  <a:extLst>
                    <a:ext uri="{9D8B030D-6E8A-4147-A177-3AD203B41FA5}">
                      <a16:colId xmlns:a16="http://schemas.microsoft.com/office/drawing/2014/main" val="3559495781"/>
                    </a:ext>
                  </a:extLst>
                </a:gridCol>
                <a:gridCol w="1303569">
                  <a:extLst>
                    <a:ext uri="{9D8B030D-6E8A-4147-A177-3AD203B41FA5}">
                      <a16:colId xmlns:a16="http://schemas.microsoft.com/office/drawing/2014/main" val="2749910887"/>
                    </a:ext>
                  </a:extLst>
                </a:gridCol>
                <a:gridCol w="1303569">
                  <a:extLst>
                    <a:ext uri="{9D8B030D-6E8A-4147-A177-3AD203B41FA5}">
                      <a16:colId xmlns:a16="http://schemas.microsoft.com/office/drawing/2014/main" val="3130010856"/>
                    </a:ext>
                  </a:extLst>
                </a:gridCol>
                <a:gridCol w="1303569">
                  <a:extLst>
                    <a:ext uri="{9D8B030D-6E8A-4147-A177-3AD203B41FA5}">
                      <a16:colId xmlns:a16="http://schemas.microsoft.com/office/drawing/2014/main" val="36551334"/>
                    </a:ext>
                  </a:extLst>
                </a:gridCol>
                <a:gridCol w="1303569">
                  <a:extLst>
                    <a:ext uri="{9D8B030D-6E8A-4147-A177-3AD203B41FA5}">
                      <a16:colId xmlns:a16="http://schemas.microsoft.com/office/drawing/2014/main" val="815365177"/>
                    </a:ext>
                  </a:extLst>
                </a:gridCol>
                <a:gridCol w="1303569">
                  <a:extLst>
                    <a:ext uri="{9D8B030D-6E8A-4147-A177-3AD203B41FA5}">
                      <a16:colId xmlns:a16="http://schemas.microsoft.com/office/drawing/2014/main" val="2304767735"/>
                    </a:ext>
                  </a:extLst>
                </a:gridCol>
                <a:gridCol w="1303569">
                  <a:extLst>
                    <a:ext uri="{9D8B030D-6E8A-4147-A177-3AD203B41FA5}">
                      <a16:colId xmlns:a16="http://schemas.microsoft.com/office/drawing/2014/main" val="41109469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Probability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0.91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26788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Vocabulary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want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from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pizza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spore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8734224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A085401A-3A8C-B1D0-AD07-4C8B2EA606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2926143"/>
              </p:ext>
            </p:extLst>
          </p:nvPr>
        </p:nvGraphicFramePr>
        <p:xfrm>
          <a:off x="4096012" y="4447221"/>
          <a:ext cx="6221720" cy="1463040"/>
        </p:xfrm>
        <a:graphic>
          <a:graphicData uri="http://schemas.openxmlformats.org/drawingml/2006/table">
            <a:tbl>
              <a:tblPr/>
              <a:tblGrid>
                <a:gridCol w="1244344">
                  <a:extLst>
                    <a:ext uri="{9D8B030D-6E8A-4147-A177-3AD203B41FA5}">
                      <a16:colId xmlns:a16="http://schemas.microsoft.com/office/drawing/2014/main" val="306345254"/>
                    </a:ext>
                  </a:extLst>
                </a:gridCol>
                <a:gridCol w="1244344">
                  <a:extLst>
                    <a:ext uri="{9D8B030D-6E8A-4147-A177-3AD203B41FA5}">
                      <a16:colId xmlns:a16="http://schemas.microsoft.com/office/drawing/2014/main" val="1241638790"/>
                    </a:ext>
                  </a:extLst>
                </a:gridCol>
                <a:gridCol w="1244344">
                  <a:extLst>
                    <a:ext uri="{9D8B030D-6E8A-4147-A177-3AD203B41FA5}">
                      <a16:colId xmlns:a16="http://schemas.microsoft.com/office/drawing/2014/main" val="2414324376"/>
                    </a:ext>
                  </a:extLst>
                </a:gridCol>
                <a:gridCol w="1244344">
                  <a:extLst>
                    <a:ext uri="{9D8B030D-6E8A-4147-A177-3AD203B41FA5}">
                      <a16:colId xmlns:a16="http://schemas.microsoft.com/office/drawing/2014/main" val="1888266396"/>
                    </a:ext>
                  </a:extLst>
                </a:gridCol>
                <a:gridCol w="1244344">
                  <a:extLst>
                    <a:ext uri="{9D8B030D-6E8A-4147-A177-3AD203B41FA5}">
                      <a16:colId xmlns:a16="http://schemas.microsoft.com/office/drawing/2014/main" val="1029579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Word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Dim 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Dim 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Dim 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Dim 4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480954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1"/>
                        <a:t>I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-0.48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0.77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0.12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718262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1"/>
                        <a:t>want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-0.61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0.35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0.56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35625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1"/>
                        <a:t>pizza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0.44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0.89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-0.33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3241630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7A015FF1-74FE-AF8B-FD17-7A2AA9AACF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2378688"/>
              </p:ext>
            </p:extLst>
          </p:nvPr>
        </p:nvGraphicFramePr>
        <p:xfrm>
          <a:off x="4218530" y="1859634"/>
          <a:ext cx="5482880" cy="2072640"/>
        </p:xfrm>
        <a:graphic>
          <a:graphicData uri="http://schemas.openxmlformats.org/drawingml/2006/table">
            <a:tbl>
              <a:tblPr firstRow="1" bandRow="1"/>
              <a:tblGrid>
                <a:gridCol w="1370720">
                  <a:extLst>
                    <a:ext uri="{9D8B030D-6E8A-4147-A177-3AD203B41FA5}">
                      <a16:colId xmlns:a16="http://schemas.microsoft.com/office/drawing/2014/main" val="2387220828"/>
                    </a:ext>
                  </a:extLst>
                </a:gridCol>
                <a:gridCol w="1370720">
                  <a:extLst>
                    <a:ext uri="{9D8B030D-6E8A-4147-A177-3AD203B41FA5}">
                      <a16:colId xmlns:a16="http://schemas.microsoft.com/office/drawing/2014/main" val="643431208"/>
                    </a:ext>
                  </a:extLst>
                </a:gridCol>
                <a:gridCol w="1370720">
                  <a:extLst>
                    <a:ext uri="{9D8B030D-6E8A-4147-A177-3AD203B41FA5}">
                      <a16:colId xmlns:a16="http://schemas.microsoft.com/office/drawing/2014/main" val="3590136416"/>
                    </a:ext>
                  </a:extLst>
                </a:gridCol>
                <a:gridCol w="1370720">
                  <a:extLst>
                    <a:ext uri="{9D8B030D-6E8A-4147-A177-3AD203B41FA5}">
                      <a16:colId xmlns:a16="http://schemas.microsoft.com/office/drawing/2014/main" val="1186447371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Input window</a:t>
                      </a: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Next</a:t>
                      </a: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04715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I</a:t>
                      </a: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want</a:t>
                      </a: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pizza</a:t>
                      </a: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____</a:t>
                      </a: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31825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want </a:t>
                      </a: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pizza</a:t>
                      </a: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from</a:t>
                      </a: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____</a:t>
                      </a: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695667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…</a:t>
                      </a: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…</a:t>
                      </a: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…</a:t>
                      </a: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…</a:t>
                      </a: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5780260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3D8B7CCA-3333-CCB6-6C67-F66036F300E1}"/>
              </a:ext>
            </a:extLst>
          </p:cNvPr>
          <p:cNvSpPr txBox="1"/>
          <p:nvPr/>
        </p:nvSpPr>
        <p:spPr>
          <a:xfrm>
            <a:off x="2373509" y="6173307"/>
            <a:ext cx="938982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Radford, A., Narasimhan, K., Salimans, T., &amp;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Sutskever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I. (2018). Improving language understanding by generative pre-training.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248478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BBE72D-A43E-A011-F08D-BC1934A13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Perplexity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13D576-65BB-F623-EB6C-4EF461A74D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each word </a:t>
            </a:r>
            <a:r>
              <a:rPr lang="en-US" dirty="0" err="1"/>
              <a:t>i</a:t>
            </a:r>
            <a:r>
              <a:rPr lang="en-US" dirty="0"/>
              <a:t>, the positive prediction is </a:t>
            </a:r>
            <a:r>
              <a:rPr lang="en-US" dirty="0" err="1"/>
              <a:t>y_pred</a:t>
            </a:r>
            <a:endParaRPr lang="en-US" dirty="0"/>
          </a:p>
          <a:p>
            <a:r>
              <a:rPr lang="en-US" i="1" dirty="0"/>
              <a:t>W</a:t>
            </a:r>
            <a:r>
              <a:rPr lang="en-US" dirty="0"/>
              <a:t> is the total number of words in the test corpus </a:t>
            </a:r>
            <a:r>
              <a:rPr lang="en-US" i="1" dirty="0"/>
              <a:t>S</a:t>
            </a:r>
          </a:p>
          <a:p>
            <a:r>
              <a:rPr lang="en-US" dirty="0"/>
              <a:t>Minimizing perplexity = maximizing probability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1005780-8876-00A1-0B50-2334F4FC8222}"/>
                  </a:ext>
                </a:extLst>
              </p:cNvPr>
              <p:cNvSpPr txBox="1"/>
              <p:nvPr/>
            </p:nvSpPr>
            <p:spPr>
              <a:xfrm>
                <a:off x="1630278" y="3553799"/>
                <a:ext cx="8625375" cy="8949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𝑝𝑒𝑟𝑝𝑙𝑒𝑥𝑖𝑡𝑦</m:t>
                      </m:r>
                      <m:d>
                        <m:d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d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(−</m:t>
                          </m:r>
                          <m:f>
                            <m:fPr>
                              <m:ctrlPr>
                                <a:rPr lang="en-US" sz="4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4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400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sz="4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4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40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4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4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400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US" sz="4000" b="0" i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4000" i="1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lang="en-US" sz="4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0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4000" b="0" i="1" smtClean="0">
                                      <a:latin typeface="Cambria Math" panose="02040503050406030204" pitchFamily="18" charset="0"/>
                                    </a:rPr>
                                    <m:t>𝑝𝑟𝑒𝑑</m:t>
                                  </m:r>
                                  <m:r>
                                    <a:rPr lang="en-US" sz="40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4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4000" i="1">
                                  <a:latin typeface="Cambria Math" panose="02040503050406030204" pitchFamily="18" charset="0"/>
                                </a:rPr>
                                <m:t>)) </m:t>
                              </m:r>
                            </m:e>
                          </m:nary>
                        </m:sup>
                      </m:sSup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1005780-8876-00A1-0B50-2334F4FC82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0278" y="3553799"/>
                <a:ext cx="8625375" cy="89498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6223027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BD0505-C73A-76CA-2733-4FAEF5881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BLEU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476A2C-6698-EF68-4713-19BE202ED3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Candidate: </a:t>
            </a:r>
            <a:r>
              <a:rPr lang="en-US" dirty="0">
                <a:solidFill>
                  <a:srgbClr val="FF0000"/>
                </a:solidFill>
              </a:rPr>
              <a:t>I want </a:t>
            </a:r>
            <a:r>
              <a:rPr lang="en-US" dirty="0"/>
              <a:t>pizza</a:t>
            </a:r>
          </a:p>
          <a:p>
            <a:r>
              <a:rPr lang="en-US" dirty="0"/>
              <a:t>Reference: </a:t>
            </a:r>
            <a:r>
              <a:rPr lang="en-US" dirty="0">
                <a:solidFill>
                  <a:srgbClr val="FF0000"/>
                </a:solidFill>
              </a:rPr>
              <a:t>I want </a:t>
            </a:r>
            <a:r>
              <a:rPr lang="en-US" dirty="0"/>
              <a:t>fired rice </a:t>
            </a:r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E16DD3A-B9EA-9080-D06E-14BE241D29B0}"/>
                  </a:ext>
                </a:extLst>
              </p:cNvPr>
              <p:cNvSpPr txBox="1"/>
              <p:nvPr/>
            </p:nvSpPr>
            <p:spPr>
              <a:xfrm>
                <a:off x="1670682" y="3341050"/>
                <a:ext cx="8850635" cy="31518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𝑝𝑟𝑒𝑐𝑖𝑠𝑖𝑜𝑛</m:t>
                      </m:r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# 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𝑜𝑣𝑒𝑟𝑙𝑎𝑝𝑝𝑖𝑛𝑔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𝑤𝑜𝑟𝑑𝑠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# 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𝑐𝑎𝑛𝑑𝑖𝑑𝑎𝑡𝑒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𝑤𝑜𝑟𝑑𝑠</m:t>
                          </m:r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𝑟𝑒𝑐𝑎𝑙𝑙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# 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𝑜𝑣𝑒𝑟𝑙𝑎𝑝𝑝𝑖𝑛𝑔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𝑤𝑜𝑟𝑑𝑠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# 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𝑟𝑒𝑓𝑒𝑟𝑒𝑛𝑐𝑒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𝑤𝑜𝑟𝑑𝑠</m:t>
                          </m:r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  <a:p>
                <a:pPr>
                  <a:lnSpc>
                    <a:spcPct val="150000"/>
                  </a:lnSpc>
                </a:pPr>
                <a:endParaRPr lang="en-US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E16DD3A-B9EA-9080-D06E-14BE241D29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0682" y="3341050"/>
                <a:ext cx="8850635" cy="315182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2350429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512024-B4E2-363A-899B-9F90ECC2D4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58405F-8CEB-3ED6-F56C-C371E293FA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N-gram BLEU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334766-BC92-76B7-F1A4-48880651E4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2-gram BLEU</a:t>
            </a:r>
          </a:p>
          <a:p>
            <a:pPr lvl="1"/>
            <a:r>
              <a:rPr lang="en-US" dirty="0"/>
              <a:t>Candidate: [“</a:t>
            </a:r>
            <a:r>
              <a:rPr lang="en-US" dirty="0">
                <a:solidFill>
                  <a:srgbClr val="FF0000"/>
                </a:solidFill>
              </a:rPr>
              <a:t>I want</a:t>
            </a:r>
            <a:r>
              <a:rPr lang="en-US" dirty="0"/>
              <a:t>”, “want pizza”]</a:t>
            </a:r>
          </a:p>
          <a:p>
            <a:pPr lvl="1"/>
            <a:r>
              <a:rPr lang="en-US" dirty="0"/>
              <a:t>Reference: [ “</a:t>
            </a:r>
            <a:r>
              <a:rPr lang="en-US" dirty="0">
                <a:solidFill>
                  <a:srgbClr val="FF0000"/>
                </a:solidFill>
              </a:rPr>
              <a:t>I want</a:t>
            </a:r>
            <a:r>
              <a:rPr lang="en-US" dirty="0"/>
              <a:t>”, “want fired”, “fried rice”]</a:t>
            </a:r>
          </a:p>
          <a:p>
            <a:r>
              <a:rPr lang="en-US" dirty="0"/>
              <a:t>3-gram BELU </a:t>
            </a:r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F451F94-1935-B5A8-C2FE-2346C29BEBBF}"/>
                  </a:ext>
                </a:extLst>
              </p:cNvPr>
              <p:cNvSpPr txBox="1"/>
              <p:nvPr/>
            </p:nvSpPr>
            <p:spPr>
              <a:xfrm>
                <a:off x="1344506" y="3558917"/>
                <a:ext cx="8850635" cy="240155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𝐵𝐿𝐸𝑈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800" dirty="0"/>
              </a:p>
              <a:p>
                <a:pPr>
                  <a:lnSpc>
                    <a:spcPct val="150000"/>
                  </a:lnSpc>
                </a:pPr>
                <a:endParaRPr lang="en-US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F451F94-1935-B5A8-C2FE-2346C29BEB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4506" y="3558917"/>
                <a:ext cx="8850635" cy="240155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0557538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GPT 3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Parameters 175 B</a:t>
            </a:r>
          </a:p>
          <a:p>
            <a:r>
              <a:rPr lang="en-US" dirty="0"/>
              <a:t>Dataset 45T </a:t>
            </a:r>
          </a:p>
          <a:p>
            <a:r>
              <a:rPr lang="en-US" dirty="0"/>
              <a:t>96 attention heads</a:t>
            </a:r>
          </a:p>
          <a:p>
            <a:r>
              <a:rPr lang="en-US" dirty="0"/>
              <a:t>2048 token size</a:t>
            </a:r>
          </a:p>
          <a:p>
            <a:r>
              <a:rPr lang="en-US" dirty="0"/>
              <a:t>Learn from their chief scientist: </a:t>
            </a:r>
            <a:r>
              <a:rPr lang="en-US" dirty="0">
                <a:hlinkClick r:id="rId2"/>
              </a:rPr>
              <a:t>https://www.youtube.com/watch?v=kCc8FmEb1nY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1066541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qr code on a white background&#10;&#10;AI-generated content may be incorrect.">
            <a:extLst>
              <a:ext uri="{FF2B5EF4-FFF2-40B4-BE49-F238E27FC236}">
                <a16:creationId xmlns:a16="http://schemas.microsoft.com/office/drawing/2014/main" id="{6EB8FF4F-285F-EF6C-55F0-482218DA51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1503" y="1490596"/>
            <a:ext cx="5105609" cy="510560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C6592B6D-3261-3C01-41C9-80A96CEA0358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Survey </a:t>
            </a:r>
          </a:p>
        </p:txBody>
      </p:sp>
    </p:spTree>
    <p:extLst>
      <p:ext uri="{BB962C8B-B14F-4D97-AF65-F5344CB8AC3E}">
        <p14:creationId xmlns:p14="http://schemas.microsoft.com/office/powerpoint/2010/main" val="11855928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DEFAB0-EB68-24C3-FDDE-34181F08AF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45D0FBBC-38D9-225A-B133-612C5CE214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4276611"/>
              </p:ext>
            </p:extLst>
          </p:nvPr>
        </p:nvGraphicFramePr>
        <p:xfrm>
          <a:off x="805058" y="330374"/>
          <a:ext cx="10095470" cy="3001865"/>
        </p:xfrm>
        <a:graphic>
          <a:graphicData uri="http://schemas.openxmlformats.org/drawingml/2006/table">
            <a:tbl>
              <a:tblPr firstRow="1" firstCol="1" bandRow="1"/>
              <a:tblGrid>
                <a:gridCol w="10095470">
                  <a:extLst>
                    <a:ext uri="{9D8B030D-6E8A-4147-A177-3AD203B41FA5}">
                      <a16:colId xmlns:a16="http://schemas.microsoft.com/office/drawing/2014/main" val="1010133478"/>
                    </a:ext>
                  </a:extLst>
                </a:gridCol>
              </a:tblGrid>
              <a:tr h="3001865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i="1" baseline="30000" dirty="0">
                        <a:effectLst/>
                        <a:latin typeface="Times New Roman" panose="020206030504050203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91027" marR="91027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1602477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F4BE369C-77E4-3037-40EF-5A8480D28D2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34386842"/>
                  </p:ext>
                </p:extLst>
              </p:nvPr>
            </p:nvGraphicFramePr>
            <p:xfrm>
              <a:off x="873749" y="56301"/>
              <a:ext cx="9854746" cy="4449082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9854746">
                      <a:extLst>
                        <a:ext uri="{9D8B030D-6E8A-4147-A177-3AD203B41FA5}">
                          <a16:colId xmlns:a16="http://schemas.microsoft.com/office/drawing/2014/main" val="1243837507"/>
                        </a:ext>
                      </a:extLst>
                    </a:gridCol>
                  </a:tblGrid>
                  <a:tr h="1668671"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800" b="0" i="1" baseline="0" smtClean="0">
                                      <a:effectLst/>
                                      <a:latin typeface="Cambria Math" panose="02040503050406030204" pitchFamily="18" charset="0"/>
                                      <a:ea typeface="Malgun Gothic" panose="020B0503020000020004" pitchFamily="34" charset="-127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baseline="0" smtClean="0">
                                      <a:effectLst/>
                                      <a:latin typeface="Cambria Math" panose="02040503050406030204" pitchFamily="18" charset="0"/>
                                      <a:ea typeface="Malgun Gothic" panose="020B0503020000020004" pitchFamily="34" charset="-127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800" b="0" i="1" baseline="0" smtClean="0">
                                      <a:effectLst/>
                                      <a:latin typeface="Cambria Math" panose="02040503050406030204" pitchFamily="18" charset="0"/>
                                      <a:ea typeface="Malgun Gothic" panose="020B0503020000020004" pitchFamily="34" charset="-127"/>
                                      <a:cs typeface="Times New Roman" panose="02020603050405020304" pitchFamily="18" charset="0"/>
                                    </a:rPr>
                                    <m:t>𝑝𝑟𝑒𝑑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2800" i="1" baseline="0" dirty="0">
                              <a:effectLst/>
                              <a:latin typeface="+mn-lt"/>
                              <a:ea typeface="Malgun Gothic" panose="020B0503020000020004" pitchFamily="34" charset="-127"/>
                              <a:cs typeface="Times New Roman" panose="02020603050405020304" pitchFamily="18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2800" i="1">
                                  <a:effectLst/>
                                  <a:latin typeface="Cambria Math" panose="02040503050406030204" pitchFamily="18" charset="0"/>
                                  <a:ea typeface="Malgun Gothic" panose="020B0503020000020004" pitchFamily="34" charset="-127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r>
                                <a:rPr lang="en-US" sz="2800" b="0" i="1" smtClean="0">
                                  <a:effectLst/>
                                  <a:latin typeface="Cambria Math" panose="02040503050406030204" pitchFamily="18" charset="0"/>
                                  <a:ea typeface="Malgun Gothic" panose="020B0503020000020004" pitchFamily="34" charset="-127"/>
                                  <a:cs typeface="Times New Roman" panose="02020603050405020304" pitchFamily="18" charset="0"/>
                                </a:rPr>
                                <m:t>𝑤</m:t>
                              </m:r>
                              <m:r>
                                <a:rPr lang="en-US" sz="2800" b="0" i="1" baseline="-25000" smtClean="0">
                                  <a:effectLst/>
                                  <a:latin typeface="Cambria Math" panose="02040503050406030204" pitchFamily="18" charset="0"/>
                                  <a:ea typeface="Malgun Gothic" panose="020B0503020000020004" pitchFamily="34" charset="-127"/>
                                  <a:cs typeface="Times New Roman" panose="02020603050405020304" pitchFamily="18" charset="0"/>
                                </a:rPr>
                                <m:t>21</m:t>
                              </m:r>
                              <m:r>
                                <a:rPr lang="en-US" sz="2800" b="0" i="1" baseline="0" smtClean="0">
                                  <a:effectLst/>
                                  <a:latin typeface="Cambria Math" panose="02040503050406030204" pitchFamily="18" charset="0"/>
                                  <a:ea typeface="Malgun Gothic" panose="020B0503020000020004" pitchFamily="34" charset="-127"/>
                                  <a:cs typeface="Times New Roman" panose="02020603050405020304" pitchFamily="18" charset="0"/>
                                </a:rPr>
                                <m:t>∗</m:t>
                              </m:r>
                              <m:r>
                                <a:rPr lang="en-US" sz="2800" b="0" i="1" smtClean="0">
                                  <a:effectLst/>
                                  <a:latin typeface="Cambria Math" panose="02040503050406030204" pitchFamily="18" charset="0"/>
                                  <a:ea typeface="Malgun Gothic" panose="020B0503020000020004" pitchFamily="34" charset="-127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  <m:r>
                                <a:rPr lang="en-US" sz="2800" b="0" i="1" baseline="-25000" smtClean="0">
                                  <a:effectLst/>
                                  <a:latin typeface="Cambria Math" panose="02040503050406030204" pitchFamily="18" charset="0"/>
                                  <a:ea typeface="Malgun Gothic" panose="020B0503020000020004" pitchFamily="34" charset="-127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  <m:r>
                                <a:rPr lang="en-US" sz="2800" b="0" i="1" smtClean="0">
                                  <a:effectLst/>
                                  <a:latin typeface="Cambria Math" panose="02040503050406030204" pitchFamily="18" charset="0"/>
                                  <a:ea typeface="Malgun Gothic" panose="020B0503020000020004" pitchFamily="34" charset="-127"/>
                                  <a:cs typeface="Times New Roman" panose="02020603050405020304" pitchFamily="18" charset="0"/>
                                </a:rPr>
                                <m:t>∗</m:t>
                              </m:r>
                              <m:r>
                                <a:rPr lang="en-US" sz="2800" b="0" i="1" smtClean="0">
                                  <a:effectLst/>
                                  <a:latin typeface="Cambria Math" panose="02040503050406030204" pitchFamily="18" charset="0"/>
                                  <a:ea typeface="Malgun Gothic" panose="020B0503020000020004" pitchFamily="34" charset="-127"/>
                                  <a:cs typeface="Times New Roman" panose="02020603050405020304" pitchFamily="18" charset="0"/>
                                </a:rPr>
                                <m:t>𝑤</m:t>
                              </m:r>
                              <m:r>
                                <a:rPr lang="en-US" sz="2800" b="0" i="1" baseline="-25000" smtClean="0">
                                  <a:effectLst/>
                                  <a:latin typeface="Cambria Math" panose="02040503050406030204" pitchFamily="18" charset="0"/>
                                  <a:ea typeface="Malgun Gothic" panose="020B0503020000020004" pitchFamily="34" charset="-127"/>
                                  <a:cs typeface="Times New Roman" panose="02020603050405020304" pitchFamily="18" charset="0"/>
                                </a:rPr>
                                <m:t>11</m:t>
                              </m:r>
                              <m:r>
                                <a:rPr lang="en-US" sz="2800" b="0" i="1" smtClean="0">
                                  <a:effectLst/>
                                  <a:latin typeface="Cambria Math" panose="02040503050406030204" pitchFamily="18" charset="0"/>
                                  <a:ea typeface="Malgun Gothic" panose="020B0503020000020004" pitchFamily="34" charset="-127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r>
                                <a:rPr lang="en-US" sz="2800" b="0" i="1" smtClean="0">
                                  <a:effectLst/>
                                  <a:latin typeface="Cambria Math" panose="02040503050406030204" pitchFamily="18" charset="0"/>
                                  <a:ea typeface="Malgun Gothic" panose="020B0503020000020004" pitchFamily="34" charset="-127"/>
                                  <a:cs typeface="Times New Roman" panose="02020603050405020304" pitchFamily="18" charset="0"/>
                                </a:rPr>
                                <m:t>𝑤</m:t>
                              </m:r>
                              <m:r>
                                <a:rPr lang="en-US" sz="2800" b="0" i="1" baseline="-25000" smtClean="0">
                                  <a:effectLst/>
                                  <a:latin typeface="Cambria Math" panose="02040503050406030204" pitchFamily="18" charset="0"/>
                                  <a:ea typeface="Malgun Gothic" panose="020B0503020000020004" pitchFamily="34" charset="-127"/>
                                  <a:cs typeface="Times New Roman" panose="02020603050405020304" pitchFamily="18" charset="0"/>
                                </a:rPr>
                                <m:t>22</m:t>
                              </m:r>
                              <m:r>
                                <a:rPr lang="en-US" sz="2800" b="0" i="1" baseline="0" smtClean="0">
                                  <a:effectLst/>
                                  <a:latin typeface="Cambria Math" panose="02040503050406030204" pitchFamily="18" charset="0"/>
                                  <a:ea typeface="Malgun Gothic" panose="020B0503020000020004" pitchFamily="34" charset="-127"/>
                                  <a:cs typeface="Times New Roman" panose="02020603050405020304" pitchFamily="18" charset="0"/>
                                </a:rPr>
                                <m:t>∗</m:t>
                              </m:r>
                              <m:r>
                                <a:rPr lang="en-US" sz="2800" b="0" i="1" smtClean="0">
                                  <a:effectLst/>
                                  <a:latin typeface="Cambria Math" panose="02040503050406030204" pitchFamily="18" charset="0"/>
                                  <a:ea typeface="Malgun Gothic" panose="020B0503020000020004" pitchFamily="34" charset="-127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  <m:r>
                                <a:rPr lang="en-US" sz="2800" b="0" i="1" baseline="-25000" smtClean="0">
                                  <a:effectLst/>
                                  <a:latin typeface="Cambria Math" panose="02040503050406030204" pitchFamily="18" charset="0"/>
                                  <a:ea typeface="Malgun Gothic" panose="020B0503020000020004" pitchFamily="34" charset="-127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  <m:r>
                                <a:rPr lang="en-US" sz="2800" b="0" i="1" smtClean="0">
                                  <a:effectLst/>
                                  <a:latin typeface="Cambria Math" panose="02040503050406030204" pitchFamily="18" charset="0"/>
                                  <a:ea typeface="Malgun Gothic" panose="020B0503020000020004" pitchFamily="34" charset="-127"/>
                                  <a:cs typeface="Times New Roman" panose="02020603050405020304" pitchFamily="18" charset="0"/>
                                </a:rPr>
                                <m:t>∗</m:t>
                              </m:r>
                              <m:r>
                                <a:rPr lang="en-US" sz="2800" b="0" i="1" smtClean="0">
                                  <a:effectLst/>
                                  <a:latin typeface="Cambria Math" panose="02040503050406030204" pitchFamily="18" charset="0"/>
                                  <a:ea typeface="Malgun Gothic" panose="020B0503020000020004" pitchFamily="34" charset="-127"/>
                                  <a:cs typeface="Times New Roman" panose="02020603050405020304" pitchFamily="18" charset="0"/>
                                </a:rPr>
                                <m:t>𝑤</m:t>
                              </m:r>
                              <m:r>
                                <a:rPr lang="en-US" sz="2800" b="0" i="1" baseline="-25000" smtClean="0">
                                  <a:effectLst/>
                                  <a:latin typeface="Cambria Math" panose="02040503050406030204" pitchFamily="18" charset="0"/>
                                  <a:ea typeface="Malgun Gothic" panose="020B0503020000020004" pitchFamily="34" charset="-127"/>
                                  <a:cs typeface="Times New Roman" panose="02020603050405020304" pitchFamily="18" charset="0"/>
                                </a:rPr>
                                <m:t>12</m:t>
                              </m:r>
                            </m:oMath>
                          </a14:m>
                          <a:endParaRPr lang="en-US" sz="2800" i="1" baseline="-25000" dirty="0">
                            <a:effectLst/>
                            <a:latin typeface="+mn-lt"/>
                            <a:ea typeface="Malgun Gothic" panose="020B0503020000020004" pitchFamily="34" charset="-127"/>
                            <a:cs typeface="Times New Roman" panose="02020603050405020304" pitchFamily="18" charset="0"/>
                          </a:endParaRPr>
                        </a:p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2800" b="0" i="1" baseline="0" dirty="0" smtClean="0">
                                  <a:effectLst/>
                                  <a:latin typeface="Cambria Math" panose="02040503050406030204" pitchFamily="18" charset="0"/>
                                  <a:ea typeface="Malgun Gothic" panose="020B0503020000020004" pitchFamily="34" charset="-127"/>
                                  <a:cs typeface="Times New Roman" panose="02020603050405020304" pitchFamily="18" charset="0"/>
                                </a:rPr>
                                <m:t>loss</m:t>
                              </m:r>
                              <m:r>
                                <a:rPr lang="en-US" sz="2800" i="1">
                                  <a:effectLst/>
                                  <a:latin typeface="Cambria Math" panose="02040503050406030204" pitchFamily="18" charset="0"/>
                                  <a:ea typeface="Malgun Gothic" panose="020B0503020000020004" pitchFamily="34" charset="-127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2800" b="0" i="1" smtClean="0">
                                      <a:effectLst/>
                                      <a:latin typeface="Cambria Math" panose="02040503050406030204" pitchFamily="18" charset="0"/>
                                      <a:ea typeface="Malgun Gothic" panose="020B0503020000020004" pitchFamily="34" charset="-127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effectLst/>
                                      <a:latin typeface="Cambria Math" panose="02040503050406030204" pitchFamily="18" charset="0"/>
                                      <a:ea typeface="Malgun Gothic" panose="020B0503020000020004" pitchFamily="34" charset="-127"/>
                                      <a:cs typeface="Times New Roman" panose="02020603050405020304" pitchFamily="18" charset="0"/>
                                    </a:rPr>
                                    <m:t> (</m:t>
                                  </m:r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effectLst/>
                                          <a:latin typeface="Cambria Math" panose="02040503050406030204" pitchFamily="18" charset="0"/>
                                          <a:ea typeface="Malgun Gothic" panose="020B0503020000020004" pitchFamily="34" charset="-127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effectLst/>
                                          <a:latin typeface="Cambria Math" panose="02040503050406030204" pitchFamily="18" charset="0"/>
                                          <a:ea typeface="Malgun Gothic" panose="020B0503020000020004" pitchFamily="34" charset="-127"/>
                                          <a:cs typeface="Times New Roman" panose="020206030504050203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effectLst/>
                                          <a:latin typeface="Cambria Math" panose="02040503050406030204" pitchFamily="18" charset="0"/>
                                          <a:ea typeface="Malgun Gothic" panose="020B0503020000020004" pitchFamily="34" charset="-127"/>
                                          <a:cs typeface="Times New Roman" panose="02020603050405020304" pitchFamily="18" charset="0"/>
                                        </a:rPr>
                                        <m:t>𝑝𝑟𝑒𝑑</m:t>
                                      </m:r>
                                    </m:sub>
                                  </m:sSub>
                                  <m:r>
                                    <a:rPr lang="en-US" sz="2800" b="0" i="1" smtClean="0">
                                      <a:effectLst/>
                                      <a:latin typeface="Cambria Math" panose="02040503050406030204" pitchFamily="18" charset="0"/>
                                      <a:ea typeface="Malgun Gothic" panose="020B0503020000020004" pitchFamily="34" charset="-127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r>
                                    <a:rPr lang="en-US" sz="2800" b="0" i="1" smtClean="0">
                                      <a:effectLst/>
                                      <a:latin typeface="Cambria Math" panose="02040503050406030204" pitchFamily="18" charset="0"/>
                                      <a:ea typeface="Malgun Gothic" panose="020B0503020000020004" pitchFamily="34" charset="-127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effectLst/>
                                      <a:latin typeface="Cambria Math" panose="02040503050406030204" pitchFamily="18" charset="0"/>
                                      <a:ea typeface="Malgun Gothic" panose="020B0503020000020004" pitchFamily="34" charset="-127"/>
                                      <a:cs typeface="Times New Roman" panose="02020603050405020304" pitchFamily="18" charset="0"/>
                                    </a:rPr>
                                    <m:t>𝑡𝑟𝑢𝑒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effectLst/>
                                  <a:latin typeface="Cambria Math" panose="02040503050406030204" pitchFamily="18" charset="0"/>
                                  <a:ea typeface="Malgun Gothic" panose="020B0503020000020004" pitchFamily="34" charset="-127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2800" i="1" baseline="30000" dirty="0">
                              <a:effectLst/>
                              <a:latin typeface="+mn-lt"/>
                              <a:ea typeface="Malgun Gothic" panose="020B0503020000020004" pitchFamily="34" charset="-127"/>
                              <a:cs typeface="Times New Roman" panose="02020603050405020304" pitchFamily="18" charset="0"/>
                            </a:rPr>
                            <a:t>2</a:t>
                          </a: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757260350"/>
                      </a:ext>
                    </a:extLst>
                  </a:tr>
                  <a:tr h="1668671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kern="100">
                                    <a:effectLst/>
                                    <a:latin typeface="Cambria Math" panose="02040503050406030204" pitchFamily="18" charset="0"/>
                                  </a:rPr>
                                  <m:t>𝑙𝑜𝑠𝑠</m:t>
                                </m:r>
                                <m:r>
                                  <a:rPr lang="en-US" sz="2800" kern="10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sz="2800" i="1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2800" i="1" kern="1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800" kern="1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sz="2800" kern="1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𝑡𝑟𝑢𝑒</m:t>
                                            </m:r>
                                          </m:sub>
                                        </m:sSub>
                                        <m:r>
                                          <a:rPr lang="en-US" sz="2800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2800" i="1" kern="1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800" kern="1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sz="2800" kern="1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r>
                                          <a:rPr lang="en-US" sz="2800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∗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2800" i="1" kern="1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800" kern="1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𝑤</m:t>
                                            </m:r>
                                          </m:e>
                                          <m:sub>
                                            <m:r>
                                              <a:rPr lang="en-US" sz="2800" kern="1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11</m:t>
                                            </m:r>
                                          </m:sub>
                                        </m:sSub>
                                        <m:r>
                                          <a:rPr lang="en-US" sz="2800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∗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2800" i="1" kern="1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800" kern="1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𝑤</m:t>
                                            </m:r>
                                          </m:e>
                                          <m:sub>
                                            <m:r>
                                              <a:rPr lang="en-US" sz="2800" kern="1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21</m:t>
                                            </m:r>
                                          </m:sub>
                                        </m:sSub>
                                        <m:r>
                                          <a:rPr lang="en-US" sz="2800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2800" i="1" kern="1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800" kern="1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sz="2800" kern="1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r>
                                          <a:rPr lang="en-US" sz="2800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∗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2800" i="1" kern="1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800" kern="1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𝑤</m:t>
                                            </m:r>
                                          </m:e>
                                          <m:sub>
                                            <m:r>
                                              <a:rPr lang="en-US" sz="2800" kern="1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12</m:t>
                                            </m:r>
                                          </m:sub>
                                        </m:sSub>
                                        <m:r>
                                          <a:rPr lang="en-US" sz="2800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∗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2800" i="1" kern="1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800" kern="1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𝑤</m:t>
                                            </m:r>
                                          </m:e>
                                          <m:sub>
                                            <m:r>
                                              <a:rPr lang="en-US" sz="2800" kern="1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22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p>
                                    <m:r>
                                      <a:rPr lang="en-US" sz="28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800" kern="100" dirty="0">
                            <a:effectLst/>
                            <a:latin typeface="+mn-lt"/>
                          </a:endParaRPr>
                        </a:p>
                        <a:p>
                          <a:pPr marL="0" marR="0" algn="ctr">
                            <a:lnSpc>
                              <a:spcPct val="115000"/>
                            </a:lnSpc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kern="10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sz="2800" i="1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800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10−</m:t>
                                        </m:r>
                                        <m:d>
                                          <m:dPr>
                                            <m:ctrlPr>
                                              <a:rPr lang="en-US" sz="2800" i="1" kern="1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2800" kern="1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1∗1∗1+1∗1∗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2800" i="1" kern="100"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800" kern="100"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𝑤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800" kern="100"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22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</m:d>
                                  </m:e>
                                  <m:sup>
                                    <m:r>
                                      <a:rPr lang="en-US" sz="28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800" kern="100" dirty="0">
                            <a:effectLst/>
                            <a:latin typeface="+mn-lt"/>
                          </a:endParaRPr>
                        </a:p>
                        <a:p>
                          <a:pPr marL="0" marR="0" algn="ctr">
                            <a:lnSpc>
                              <a:spcPct val="115000"/>
                            </a:lnSpc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kern="10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sz="2800" i="1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800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10−</m:t>
                                        </m:r>
                                        <m:d>
                                          <m:dPr>
                                            <m:ctrlPr>
                                              <a:rPr lang="en-US" sz="2800" i="1" kern="1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2800" i="1" kern="100"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800" kern="100"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1+</m:t>
                                                </m:r>
                                                <m:r>
                                                  <a:rPr lang="en-US" sz="2800" kern="100"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𝑤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800" kern="100"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22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</m:d>
                                  </m:e>
                                  <m:sup>
                                    <m:r>
                                      <a:rPr lang="en-US" sz="28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800" kern="100" dirty="0">
                            <a:effectLst/>
                            <a:latin typeface="+mn-lt"/>
                          </a:endParaRPr>
                        </a:p>
                        <a:p>
                          <a:pPr marL="0" marR="0" algn="ctr">
                            <a:lnSpc>
                              <a:spcPct val="115000"/>
                            </a:lnSpc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kern="10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sz="2800" i="1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800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9−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2800" i="1" kern="1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800" kern="1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𝑤</m:t>
                                            </m:r>
                                          </m:e>
                                          <m:sub>
                                            <m:r>
                                              <a:rPr lang="en-US" sz="2800" kern="1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22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p>
                                    <m:r>
                                      <a:rPr lang="en-US" sz="28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800" kern="100" dirty="0">
                            <a:effectLst/>
                            <a:latin typeface="+mn-lt"/>
                          </a:endParaRPr>
                        </a:p>
                        <a:p>
                          <a:pPr marL="0" marR="0" algn="ctr">
                            <a:lnSpc>
                              <a:spcPct val="115000"/>
                            </a:lnSpc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kern="100">
                                    <a:effectLst/>
                                    <a:latin typeface="Cambria Math" panose="02040503050406030204" pitchFamily="18" charset="0"/>
                                  </a:rPr>
                                  <m:t>=91−18</m:t>
                                </m:r>
                                <m:sSub>
                                  <m:sSubPr>
                                    <m:ctrlP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8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  <m:r>
                                  <a:rPr lang="en-US" sz="2800" kern="100"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Sup>
                                  <m:sSubSupPr>
                                    <m:ctrlP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8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8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  <m:sup>
                                    <m:r>
                                      <a:rPr lang="en-US" sz="28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2800" kern="100" dirty="0">
                            <a:effectLst/>
                            <a:latin typeface="+mn-lt"/>
                            <a:ea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75888212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F4BE369C-77E4-3037-40EF-5A8480D28D2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34386842"/>
                  </p:ext>
                </p:extLst>
              </p:nvPr>
            </p:nvGraphicFramePr>
            <p:xfrm>
              <a:off x="873749" y="56301"/>
              <a:ext cx="9854746" cy="4521536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9854746">
                      <a:extLst>
                        <a:ext uri="{9D8B030D-6E8A-4147-A177-3AD203B41FA5}">
                          <a16:colId xmlns:a16="http://schemas.microsoft.com/office/drawing/2014/main" val="1243837507"/>
                        </a:ext>
                      </a:extLst>
                    </a:gridCol>
                  </a:tblGrid>
                  <a:tr h="166867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62" t="-365" r="-186" b="-17189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57260350"/>
                      </a:ext>
                    </a:extLst>
                  </a:tr>
                  <a:tr h="285286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62" t="-58761" r="-186" b="-64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58882124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DFA01B68-80D3-E74C-B566-275C1D8EC7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1435216"/>
              </p:ext>
            </p:extLst>
          </p:nvPr>
        </p:nvGraphicFramePr>
        <p:xfrm>
          <a:off x="4598250" y="4679457"/>
          <a:ext cx="2405744" cy="2072640"/>
        </p:xfrm>
        <a:graphic>
          <a:graphicData uri="http://schemas.openxmlformats.org/drawingml/2006/table">
            <a:tbl>
              <a:tblPr firstRow="1" bandRow="1"/>
              <a:tblGrid>
                <a:gridCol w="1202872">
                  <a:extLst>
                    <a:ext uri="{9D8B030D-6E8A-4147-A177-3AD203B41FA5}">
                      <a16:colId xmlns:a16="http://schemas.microsoft.com/office/drawing/2014/main" val="2204378187"/>
                    </a:ext>
                  </a:extLst>
                </a:gridCol>
                <a:gridCol w="1202872">
                  <a:extLst>
                    <a:ext uri="{9D8B030D-6E8A-4147-A177-3AD203B41FA5}">
                      <a16:colId xmlns:a16="http://schemas.microsoft.com/office/drawing/2014/main" val="7391047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8004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4451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17391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62371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412397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C18122-82F3-64DA-C364-805C32103B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44">
            <a:extLst>
              <a:ext uri="{FF2B5EF4-FFF2-40B4-BE49-F238E27FC236}">
                <a16:creationId xmlns:a16="http://schemas.microsoft.com/office/drawing/2014/main" id="{7CACFE5B-2EBC-DE53-7A3B-EAAB9DF8DDBB}"/>
              </a:ext>
            </a:extLst>
          </p:cNvPr>
          <p:cNvGrpSpPr/>
          <p:nvPr/>
        </p:nvGrpSpPr>
        <p:grpSpPr>
          <a:xfrm>
            <a:off x="6204089" y="401648"/>
            <a:ext cx="5684194" cy="3776534"/>
            <a:chOff x="3463918" y="1857154"/>
            <a:chExt cx="5684194" cy="3776534"/>
          </a:xfrm>
        </p:grpSpPr>
        <p:cxnSp>
          <p:nvCxnSpPr>
            <p:cNvPr id="2" name="Straight Arrow Connector 1">
              <a:extLst>
                <a:ext uri="{FF2B5EF4-FFF2-40B4-BE49-F238E27FC236}">
                  <a16:creationId xmlns:a16="http://schemas.microsoft.com/office/drawing/2014/main" id="{CB083DF7-5D5C-4167-B34B-112721771446}"/>
                </a:ext>
              </a:extLst>
            </p:cNvPr>
            <p:cNvCxnSpPr/>
            <p:nvPr/>
          </p:nvCxnSpPr>
          <p:spPr>
            <a:xfrm>
              <a:off x="4186251" y="5088959"/>
              <a:ext cx="4961861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B5B34EF2-2A6D-C4B9-705B-8B6B559DCDA8}"/>
                </a:ext>
              </a:extLst>
            </p:cNvPr>
            <p:cNvCxnSpPr/>
            <p:nvPr/>
          </p:nvCxnSpPr>
          <p:spPr>
            <a:xfrm flipV="1">
              <a:off x="4200428" y="1857154"/>
              <a:ext cx="0" cy="323938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4C62BF8-3B7D-4E17-89E8-A885ABFD2DB9}"/>
                </a:ext>
              </a:extLst>
            </p:cNvPr>
            <p:cNvSpPr txBox="1"/>
            <p:nvPr/>
          </p:nvSpPr>
          <p:spPr>
            <a:xfrm>
              <a:off x="7945728" y="5145072"/>
              <a:ext cx="10184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w</a:t>
              </a:r>
              <a:r>
                <a:rPr lang="en-US" sz="2400" baseline="-25000" dirty="0">
                  <a:solidFill>
                    <a:prstClr val="black"/>
                  </a:solidFill>
                  <a:latin typeface="Calibri" panose="020F0502020204030204"/>
                </a:rPr>
                <a:t>22</a:t>
              </a:r>
              <a:endParaRPr kumimoji="0" lang="en-US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4C18636-FC9F-7D42-175F-EA8861FE7C0F}"/>
                </a:ext>
              </a:extLst>
            </p:cNvPr>
            <p:cNvSpPr txBox="1"/>
            <p:nvPr/>
          </p:nvSpPr>
          <p:spPr>
            <a:xfrm rot="16200000">
              <a:off x="3414445" y="2226205"/>
              <a:ext cx="10184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Loss</a:t>
              </a:r>
              <a:endParaRPr kumimoji="0" lang="en-US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B49F9D84-3EF5-3A79-3DC3-689370190CDA}"/>
                </a:ext>
              </a:extLst>
            </p:cNvPr>
            <p:cNvSpPr/>
            <p:nvPr/>
          </p:nvSpPr>
          <p:spPr>
            <a:xfrm>
              <a:off x="3486791" y="2916439"/>
              <a:ext cx="3325268" cy="1613653"/>
            </a:xfrm>
            <a:custGeom>
              <a:avLst/>
              <a:gdLst>
                <a:gd name="connsiteX0" fmla="*/ 0 w 2352311"/>
                <a:gd name="connsiteY0" fmla="*/ 20941 h 1752019"/>
                <a:gd name="connsiteX1" fmla="*/ 593313 w 2352311"/>
                <a:gd name="connsiteY1" fmla="*/ 1186626 h 1752019"/>
                <a:gd name="connsiteX2" fmla="*/ 1172666 w 2352311"/>
                <a:gd name="connsiteY2" fmla="*/ 1752019 h 1752019"/>
                <a:gd name="connsiteX3" fmla="*/ 1758998 w 2352311"/>
                <a:gd name="connsiteY3" fmla="*/ 1179646 h 1752019"/>
                <a:gd name="connsiteX4" fmla="*/ 2352311 w 2352311"/>
                <a:gd name="connsiteY4" fmla="*/ 0 h 1752019"/>
                <a:gd name="connsiteX0" fmla="*/ 0 w 2352311"/>
                <a:gd name="connsiteY0" fmla="*/ 20941 h 1752022"/>
                <a:gd name="connsiteX1" fmla="*/ 593313 w 2352311"/>
                <a:gd name="connsiteY1" fmla="*/ 1186626 h 1752022"/>
                <a:gd name="connsiteX2" fmla="*/ 1172666 w 2352311"/>
                <a:gd name="connsiteY2" fmla="*/ 1752019 h 1752022"/>
                <a:gd name="connsiteX3" fmla="*/ 1758998 w 2352311"/>
                <a:gd name="connsiteY3" fmla="*/ 1179646 h 1752022"/>
                <a:gd name="connsiteX4" fmla="*/ 2352311 w 2352311"/>
                <a:gd name="connsiteY4" fmla="*/ 0 h 1752022"/>
                <a:gd name="connsiteX0" fmla="*/ 0 w 2352311"/>
                <a:gd name="connsiteY0" fmla="*/ 20941 h 1752022"/>
                <a:gd name="connsiteX1" fmla="*/ 593313 w 2352311"/>
                <a:gd name="connsiteY1" fmla="*/ 1186626 h 1752022"/>
                <a:gd name="connsiteX2" fmla="*/ 1172666 w 2352311"/>
                <a:gd name="connsiteY2" fmla="*/ 1752019 h 1752022"/>
                <a:gd name="connsiteX3" fmla="*/ 1758998 w 2352311"/>
                <a:gd name="connsiteY3" fmla="*/ 1179646 h 1752022"/>
                <a:gd name="connsiteX4" fmla="*/ 2352311 w 2352311"/>
                <a:gd name="connsiteY4" fmla="*/ 0 h 1752022"/>
                <a:gd name="connsiteX0" fmla="*/ 0 w 2352311"/>
                <a:gd name="connsiteY0" fmla="*/ 20941 h 1752022"/>
                <a:gd name="connsiteX1" fmla="*/ 593313 w 2352311"/>
                <a:gd name="connsiteY1" fmla="*/ 1186626 h 1752022"/>
                <a:gd name="connsiteX2" fmla="*/ 1172666 w 2352311"/>
                <a:gd name="connsiteY2" fmla="*/ 1752019 h 1752022"/>
                <a:gd name="connsiteX3" fmla="*/ 1758998 w 2352311"/>
                <a:gd name="connsiteY3" fmla="*/ 1179646 h 1752022"/>
                <a:gd name="connsiteX4" fmla="*/ 2352311 w 2352311"/>
                <a:gd name="connsiteY4" fmla="*/ 0 h 1752022"/>
                <a:gd name="connsiteX0" fmla="*/ 0 w 1758998"/>
                <a:gd name="connsiteY0" fmla="*/ 1186626 h 1752022"/>
                <a:gd name="connsiteX1" fmla="*/ 579353 w 1758998"/>
                <a:gd name="connsiteY1" fmla="*/ 1752019 h 1752022"/>
                <a:gd name="connsiteX2" fmla="*/ 1165685 w 1758998"/>
                <a:gd name="connsiteY2" fmla="*/ 1179646 h 1752022"/>
                <a:gd name="connsiteX3" fmla="*/ 1758998 w 1758998"/>
                <a:gd name="connsiteY3" fmla="*/ 0 h 1752022"/>
                <a:gd name="connsiteX0" fmla="*/ 0 w 1165685"/>
                <a:gd name="connsiteY0" fmla="*/ 6980 h 572376"/>
                <a:gd name="connsiteX1" fmla="*/ 579353 w 1165685"/>
                <a:gd name="connsiteY1" fmla="*/ 572373 h 572376"/>
                <a:gd name="connsiteX2" fmla="*/ 1165685 w 1165685"/>
                <a:gd name="connsiteY2" fmla="*/ 0 h 572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65685" h="572376">
                  <a:moveTo>
                    <a:pt x="0" y="6980"/>
                  </a:moveTo>
                  <a:cubicBezTo>
                    <a:pt x="195444" y="295493"/>
                    <a:pt x="385072" y="573536"/>
                    <a:pt x="579353" y="572373"/>
                  </a:cubicBezTo>
                  <a:cubicBezTo>
                    <a:pt x="773634" y="571210"/>
                    <a:pt x="967914" y="393215"/>
                    <a:pt x="1165685" y="0"/>
                  </a:cubicBezTo>
                </a:path>
              </a:pathLst>
            </a:custGeom>
            <a:no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AABF9410-4983-9227-1713-CF3D40F3B243}"/>
                </a:ext>
              </a:extLst>
            </p:cNvPr>
            <p:cNvCxnSpPr>
              <a:cxnSpLocks/>
            </p:cNvCxnSpPr>
            <p:nvPr/>
          </p:nvCxnSpPr>
          <p:spPr>
            <a:xfrm>
              <a:off x="5149424" y="2637233"/>
              <a:ext cx="0" cy="2765622"/>
            </a:xfrm>
            <a:prstGeom prst="line">
              <a:avLst/>
            </a:prstGeom>
            <a:ln w="19050" cap="flat" cmpd="sng" algn="ctr">
              <a:solidFill>
                <a:schemeClr val="accent6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83BEA46-6688-FC15-8EBF-C9B2E36E2B9B}"/>
                </a:ext>
              </a:extLst>
            </p:cNvPr>
            <p:cNvSpPr txBox="1"/>
            <p:nvPr/>
          </p:nvSpPr>
          <p:spPr>
            <a:xfrm>
              <a:off x="5386225" y="4424873"/>
              <a:ext cx="153278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Slope: +</a:t>
              </a:r>
              <a:endParaRPr kumimoji="0" lang="en-US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267DC32-A32F-57DF-0F97-596AF54C819E}"/>
                </a:ext>
              </a:extLst>
            </p:cNvPr>
            <p:cNvSpPr txBox="1"/>
            <p:nvPr/>
          </p:nvSpPr>
          <p:spPr>
            <a:xfrm>
              <a:off x="3594179" y="5172023"/>
              <a:ext cx="10184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0</a:t>
              </a:r>
              <a:endParaRPr kumimoji="0" lang="en-US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995E048-3D8F-CB77-5CDA-D3A8C9EF6E8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67163" y="3716285"/>
              <a:ext cx="748767" cy="75793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74D1256-51D2-125B-AF89-0C9F2387476A}"/>
                </a:ext>
              </a:extLst>
            </p:cNvPr>
            <p:cNvSpPr txBox="1"/>
            <p:nvPr/>
          </p:nvSpPr>
          <p:spPr>
            <a:xfrm>
              <a:off x="5015726" y="5164443"/>
              <a:ext cx="10184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9</a:t>
              </a:r>
              <a:endParaRPr kumimoji="0" lang="en-US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E7F9EA9-B5AC-6790-F8D2-CDC7688228F7}"/>
                </a:ext>
              </a:extLst>
            </p:cNvPr>
            <p:cNvSpPr txBox="1"/>
            <p:nvPr/>
          </p:nvSpPr>
          <p:spPr>
            <a:xfrm>
              <a:off x="3463918" y="4413621"/>
              <a:ext cx="153278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Slope: -</a:t>
              </a:r>
              <a:endParaRPr kumimoji="0" lang="en-US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95DF111B-8595-8D09-885B-EF093AACC74B}"/>
                </a:ext>
              </a:extLst>
            </p:cNvPr>
            <p:cNvCxnSpPr>
              <a:cxnSpLocks/>
            </p:cNvCxnSpPr>
            <p:nvPr/>
          </p:nvCxnSpPr>
          <p:spPr>
            <a:xfrm>
              <a:off x="3999930" y="3773163"/>
              <a:ext cx="741328" cy="70803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D4C63E13-B91E-98DB-E7CB-A80CFBADBD81}"/>
              </a:ext>
            </a:extLst>
          </p:cNvPr>
          <p:cNvGrpSpPr/>
          <p:nvPr/>
        </p:nvGrpSpPr>
        <p:grpSpPr>
          <a:xfrm>
            <a:off x="602697" y="737457"/>
            <a:ext cx="5106527" cy="2740966"/>
            <a:chOff x="692681" y="631295"/>
            <a:chExt cx="5106527" cy="2740966"/>
          </a:xfrm>
        </p:grpSpPr>
        <p:sp>
          <p:nvSpPr>
            <p:cNvPr id="47" name="Flowchart: Connector 46">
              <a:extLst>
                <a:ext uri="{FF2B5EF4-FFF2-40B4-BE49-F238E27FC236}">
                  <a16:creationId xmlns:a16="http://schemas.microsoft.com/office/drawing/2014/main" id="{119C8D8B-C4B6-FFF7-206A-EFCA68AF113B}"/>
                </a:ext>
              </a:extLst>
            </p:cNvPr>
            <p:cNvSpPr/>
            <p:nvPr/>
          </p:nvSpPr>
          <p:spPr>
            <a:xfrm>
              <a:off x="692681" y="1376745"/>
              <a:ext cx="1141808" cy="1178526"/>
            </a:xfrm>
            <a:prstGeom prst="flowChartConnector">
              <a:avLst/>
            </a:prstGeom>
            <a:solidFill>
              <a:schemeClr val="accent6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Times New Roman" panose="02020603050405020304" pitchFamily="18" charset="0"/>
                </a:rPr>
                <a:t>x</a:t>
              </a:r>
              <a:r>
                <a:rPr kumimoji="0" lang="en-US" sz="20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48" name="Flowchart: Connector 47">
              <a:extLst>
                <a:ext uri="{FF2B5EF4-FFF2-40B4-BE49-F238E27FC236}">
                  <a16:creationId xmlns:a16="http://schemas.microsoft.com/office/drawing/2014/main" id="{B95C2BD9-991C-C448-6C16-15D6C4FAC91E}"/>
                </a:ext>
              </a:extLst>
            </p:cNvPr>
            <p:cNvSpPr/>
            <p:nvPr/>
          </p:nvSpPr>
          <p:spPr>
            <a:xfrm>
              <a:off x="4657400" y="1415747"/>
              <a:ext cx="1141808" cy="1178526"/>
            </a:xfrm>
            <a:prstGeom prst="flowChartConnector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Times New Roman" panose="02020603050405020304" pitchFamily="18" charset="0"/>
                </a:rPr>
                <a:t>y</a:t>
              </a:r>
              <a:endParaRPr kumimoji="0" lang="en-US" sz="2000" b="0" i="0" u="none" strike="noStrike" kern="120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Times New Roman" panose="02020603050405020304" pitchFamily="18" charset="0"/>
              </a:endParaRPr>
            </a:p>
          </p:txBody>
        </p: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958430B6-2FBB-06B0-9F45-26C86327769D}"/>
                </a:ext>
              </a:extLst>
            </p:cNvPr>
            <p:cNvCxnSpPr>
              <a:cxnSpLocks/>
              <a:stCxn id="47" idx="6"/>
              <a:endCxn id="51" idx="2"/>
            </p:cNvCxnSpPr>
            <p:nvPr/>
          </p:nvCxnSpPr>
          <p:spPr>
            <a:xfrm>
              <a:off x="1834489" y="1966008"/>
              <a:ext cx="860375" cy="81699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3C73EF33-EAB3-F4B9-B9E7-81D71A10F081}"/>
                </a:ext>
              </a:extLst>
            </p:cNvPr>
            <p:cNvCxnSpPr>
              <a:cxnSpLocks/>
              <a:stCxn id="47" idx="6"/>
              <a:endCxn id="52" idx="2"/>
            </p:cNvCxnSpPr>
            <p:nvPr/>
          </p:nvCxnSpPr>
          <p:spPr>
            <a:xfrm flipV="1">
              <a:off x="1834489" y="1220558"/>
              <a:ext cx="860375" cy="74545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Flowchart: Connector 50">
              <a:extLst>
                <a:ext uri="{FF2B5EF4-FFF2-40B4-BE49-F238E27FC236}">
                  <a16:creationId xmlns:a16="http://schemas.microsoft.com/office/drawing/2014/main" id="{CF0EC9E9-FBD9-98AB-656E-915A2FD0B31B}"/>
                </a:ext>
              </a:extLst>
            </p:cNvPr>
            <p:cNvSpPr/>
            <p:nvPr/>
          </p:nvSpPr>
          <p:spPr>
            <a:xfrm>
              <a:off x="2694864" y="2193735"/>
              <a:ext cx="1141808" cy="1178526"/>
            </a:xfrm>
            <a:prstGeom prst="flowChartConnector">
              <a:avLst/>
            </a:prstGeom>
            <a:solidFill>
              <a:schemeClr val="accent4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Times New Roman" panose="02020603050405020304" pitchFamily="18" charset="0"/>
                </a:rPr>
                <a:t>H</a:t>
              </a:r>
              <a:r>
                <a:rPr lang="en-US" sz="2000" baseline="-25000" dirty="0">
                  <a:solidFill>
                    <a:prstClr val="white"/>
                  </a:solidFill>
                  <a:latin typeface="Calibri" panose="020F0502020204030204"/>
                  <a:cs typeface="Times New Roman" panose="02020603050405020304" pitchFamily="18" charset="0"/>
                </a:rPr>
                <a:t>2</a:t>
              </a:r>
              <a:endParaRPr kumimoji="0" lang="en-US" sz="2000" b="0" i="0" u="none" strike="noStrike" kern="120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2" name="Flowchart: Connector 51">
              <a:extLst>
                <a:ext uri="{FF2B5EF4-FFF2-40B4-BE49-F238E27FC236}">
                  <a16:creationId xmlns:a16="http://schemas.microsoft.com/office/drawing/2014/main" id="{9B87A931-FDC4-CB8F-4F40-EA46FA2A5E61}"/>
                </a:ext>
              </a:extLst>
            </p:cNvPr>
            <p:cNvSpPr/>
            <p:nvPr/>
          </p:nvSpPr>
          <p:spPr>
            <a:xfrm>
              <a:off x="2694864" y="631295"/>
              <a:ext cx="1141808" cy="1178526"/>
            </a:xfrm>
            <a:prstGeom prst="flowChartConnector">
              <a:avLst/>
            </a:prstGeom>
            <a:solidFill>
              <a:schemeClr val="accent4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Times New Roman" panose="02020603050405020304" pitchFamily="18" charset="0"/>
                </a:rPr>
                <a:t>H</a:t>
              </a:r>
              <a:r>
                <a:rPr kumimoji="0" lang="en-US" sz="20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Times New Roman" panose="02020603050405020304" pitchFamily="18" charset="0"/>
                </a:rPr>
                <a:t>1</a:t>
              </a:r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9BA2E4A8-9B3D-A82D-C2F2-750AC5E01E93}"/>
                </a:ext>
              </a:extLst>
            </p:cNvPr>
            <p:cNvCxnSpPr>
              <a:cxnSpLocks/>
              <a:stCxn id="52" idx="6"/>
              <a:endCxn id="48" idx="2"/>
            </p:cNvCxnSpPr>
            <p:nvPr/>
          </p:nvCxnSpPr>
          <p:spPr>
            <a:xfrm>
              <a:off x="3836673" y="1220559"/>
              <a:ext cx="820727" cy="78445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D84F431E-C664-0E6F-98A7-1637E577C92C}"/>
                </a:ext>
              </a:extLst>
            </p:cNvPr>
            <p:cNvCxnSpPr>
              <a:cxnSpLocks/>
              <a:stCxn id="51" idx="6"/>
              <a:endCxn id="48" idx="2"/>
            </p:cNvCxnSpPr>
            <p:nvPr/>
          </p:nvCxnSpPr>
          <p:spPr>
            <a:xfrm flipV="1">
              <a:off x="3836673" y="2005011"/>
              <a:ext cx="820727" cy="77798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AD12E79A-3E49-3EDA-D593-5ACDAC870621}"/>
                </a:ext>
              </a:extLst>
            </p:cNvPr>
            <p:cNvSpPr txBox="1"/>
            <p:nvPr/>
          </p:nvSpPr>
          <p:spPr>
            <a:xfrm rot="18900000">
              <a:off x="1625606" y="1096265"/>
              <a:ext cx="10184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w</a:t>
              </a:r>
              <a:r>
                <a:rPr kumimoji="0" lang="en-US" sz="24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742282C3-3A43-0F5C-E8AC-6ACADFA598B3}"/>
                </a:ext>
              </a:extLst>
            </p:cNvPr>
            <p:cNvSpPr txBox="1"/>
            <p:nvPr/>
          </p:nvSpPr>
          <p:spPr>
            <a:xfrm rot="2700000">
              <a:off x="1670251" y="2269414"/>
              <a:ext cx="10184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w</a:t>
              </a:r>
              <a:r>
                <a:rPr kumimoji="0" lang="en-US" sz="24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12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57073C9C-F57A-D0F2-58CD-BDBCD3858FFA}"/>
                </a:ext>
              </a:extLst>
            </p:cNvPr>
            <p:cNvSpPr txBox="1"/>
            <p:nvPr/>
          </p:nvSpPr>
          <p:spPr>
            <a:xfrm rot="2700000">
              <a:off x="3851630" y="1131627"/>
              <a:ext cx="10184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w</a:t>
              </a:r>
              <a:r>
                <a:rPr lang="en-US" sz="2400" baseline="-25000" dirty="0">
                  <a:solidFill>
                    <a:prstClr val="black"/>
                  </a:solidFill>
                  <a:latin typeface="Calibri" panose="020F0502020204030204"/>
                </a:rPr>
                <a:t>21</a:t>
              </a:r>
              <a:endParaRPr kumimoji="0" lang="en-US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E6ADDD94-C618-A9B0-9D61-2AC34CB3424B}"/>
                </a:ext>
              </a:extLst>
            </p:cNvPr>
            <p:cNvSpPr txBox="1"/>
            <p:nvPr/>
          </p:nvSpPr>
          <p:spPr>
            <a:xfrm rot="18900000">
              <a:off x="3632849" y="1955428"/>
              <a:ext cx="10184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400" dirty="0">
                  <a:solidFill>
                    <a:prstClr val="black"/>
                  </a:solidFill>
                  <a:latin typeface="Calibri" panose="020F0502020204030204"/>
                </a:rPr>
                <a:t>w</a:t>
              </a:r>
              <a:r>
                <a:rPr lang="en-US" sz="2400" baseline="-25000" dirty="0">
                  <a:solidFill>
                    <a:prstClr val="black"/>
                  </a:solidFill>
                  <a:latin typeface="Calibri" panose="020F0502020204030204"/>
                </a:rPr>
                <a:t>22</a:t>
              </a:r>
              <a:r>
                <a:rPr lang="en-US" sz="2400" dirty="0">
                  <a:solidFill>
                    <a:prstClr val="black"/>
                  </a:solidFill>
                  <a:latin typeface="Calibri" panose="020F0502020204030204"/>
                </a:rPr>
                <a:t>  </a:t>
              </a:r>
              <a:endParaRPr kumimoji="0" lang="en-US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26C581F6-A58B-BE9A-2400-082F564F643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60615474"/>
                  </p:ext>
                </p:extLst>
              </p:nvPr>
            </p:nvGraphicFramePr>
            <p:xfrm>
              <a:off x="847482" y="3996372"/>
              <a:ext cx="5257800" cy="497332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5257800">
                      <a:extLst>
                        <a:ext uri="{9D8B030D-6E8A-4147-A177-3AD203B41FA5}">
                          <a16:colId xmlns:a16="http://schemas.microsoft.com/office/drawing/2014/main" val="530011886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15000"/>
                            </a:lnSpc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𝑙𝑜𝑠𝑠</m:t>
                                </m:r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=91−18</m:t>
                                </m:r>
                                <m:sSub>
                                  <m:sSubPr>
                                    <m:ctrlP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+</m:t>
                                </m:r>
                                <m:sSubSup>
                                  <m:sSubSupPr>
                                    <m:ctrlP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22</m:t>
                                    </m:r>
                                  </m:sub>
                                  <m:sup>
                                    <m: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2800" kern="100" dirty="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4407774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26C581F6-A58B-BE9A-2400-082F564F643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60615474"/>
                  </p:ext>
                </p:extLst>
              </p:nvPr>
            </p:nvGraphicFramePr>
            <p:xfrm>
              <a:off x="847482" y="3996372"/>
              <a:ext cx="5257800" cy="497332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5257800">
                      <a:extLst>
                        <a:ext uri="{9D8B030D-6E8A-4147-A177-3AD203B41FA5}">
                          <a16:colId xmlns:a16="http://schemas.microsoft.com/office/drawing/2014/main" val="530011886"/>
                        </a:ext>
                      </a:extLst>
                    </a:gridCol>
                  </a:tblGrid>
                  <a:tr h="49733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2"/>
                          <a:stretch>
                            <a:fillRect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44077744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1DAD3B3A-D8C9-6736-59BB-320424DBC7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7793784"/>
              </p:ext>
            </p:extLst>
          </p:nvPr>
        </p:nvGraphicFramePr>
        <p:xfrm>
          <a:off x="7352821" y="4358377"/>
          <a:ext cx="2405744" cy="2072640"/>
        </p:xfrm>
        <a:graphic>
          <a:graphicData uri="http://schemas.openxmlformats.org/drawingml/2006/table">
            <a:tbl>
              <a:tblPr firstRow="1" bandRow="1"/>
              <a:tblGrid>
                <a:gridCol w="1202872">
                  <a:extLst>
                    <a:ext uri="{9D8B030D-6E8A-4147-A177-3AD203B41FA5}">
                      <a16:colId xmlns:a16="http://schemas.microsoft.com/office/drawing/2014/main" val="1521775864"/>
                    </a:ext>
                  </a:extLst>
                </a:gridCol>
                <a:gridCol w="1202872">
                  <a:extLst>
                    <a:ext uri="{9D8B030D-6E8A-4147-A177-3AD203B41FA5}">
                      <a16:colId xmlns:a16="http://schemas.microsoft.com/office/drawing/2014/main" val="3359792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84113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41552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14314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539979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3DFC89A-BA9C-11C0-E9AA-B2F798C48C47}"/>
                  </a:ext>
                </a:extLst>
              </p:cNvPr>
              <p:cNvSpPr txBox="1"/>
              <p:nvPr/>
            </p:nvSpPr>
            <p:spPr>
              <a:xfrm>
                <a:off x="797522" y="4820173"/>
                <a:ext cx="6097162" cy="181543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kern="100">
                          <a:latin typeface="Cambria Math" panose="02040503050406030204" pitchFamily="18" charset="0"/>
                          <a:ea typeface="Arial" panose="020B0604020202020204" pitchFamily="34" charset="0"/>
                          <a:cs typeface="Times New Roman" panose="02020603050405020304" pitchFamily="18" charset="0"/>
                        </a:rPr>
                        <m:t>𝑠𝑙𝑜𝑝</m:t>
                      </m:r>
                      <m:sSub>
                        <m:sSubPr>
                          <m:ctrlPr>
                            <a:rPr lang="en-US" sz="2800" i="1" kern="100"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800" i="1" kern="100"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800" i="1" kern="100"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m:t>22</m:t>
                          </m:r>
                        </m:sub>
                      </m:sSub>
                      <m:r>
                        <a:rPr 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𝑙𝑜𝑠𝑠</m:t>
                          </m:r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w</m:t>
                                  </m:r>
                                </m:e>
                                <m:sub>
                                  <m:r>
                                    <a:rPr lang="en-US" sz="28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22</m:t>
                                  </m:r>
                                </m:sub>
                              </m:sSub>
                              <m:r>
                                <a:rPr lang="en-US" sz="28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n-US" sz="28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</m:e>
                          </m:d>
                          <m:r>
                            <a:rPr 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𝑙𝑜𝑠𝑠</m:t>
                          </m:r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w</m:t>
                                  </m:r>
                                </m:e>
                                <m:sub>
                                  <m:r>
                                    <a:rPr lang="en-US" sz="28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22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m:rPr>
                              <m:sty m:val="p"/>
                            </m:rPr>
                            <a:rPr 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</m:den>
                      </m:f>
                      <m:r>
                        <a:rPr 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=2∗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  <m:r>
                        <a:rPr 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−18</m:t>
                      </m:r>
                      <m: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800" i="1" ker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m:t>𝜕</m:t>
                          </m:r>
                          <m:r>
                            <a:rPr lang="en-US" sz="2800" i="1" ker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m:t>𝑙𝑜𝑠𝑠</m:t>
                          </m:r>
                        </m:num>
                        <m:den>
                          <m:r>
                            <a:rPr lang="en-US" sz="2800" i="1" ker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 ker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Times New Roman" panose="020206030504050203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800" i="1" ker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Times New Roman" panose="02020603050405020304" pitchFamily="18" charset="0"/>
                                </a:rPr>
                                <m:t>22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3DFC89A-BA9C-11C0-E9AA-B2F798C48C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522" y="4820173"/>
                <a:ext cx="6097162" cy="181543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860790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1190F5-7794-AF6E-8E16-98E7FC88B0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44">
            <a:extLst>
              <a:ext uri="{FF2B5EF4-FFF2-40B4-BE49-F238E27FC236}">
                <a16:creationId xmlns:a16="http://schemas.microsoft.com/office/drawing/2014/main" id="{A84188A3-7504-E6A9-1DF9-ACBEFC834DD7}"/>
              </a:ext>
            </a:extLst>
          </p:cNvPr>
          <p:cNvGrpSpPr/>
          <p:nvPr/>
        </p:nvGrpSpPr>
        <p:grpSpPr>
          <a:xfrm>
            <a:off x="6204089" y="401648"/>
            <a:ext cx="5684194" cy="3776534"/>
            <a:chOff x="3463918" y="1857154"/>
            <a:chExt cx="5684194" cy="3776534"/>
          </a:xfrm>
        </p:grpSpPr>
        <p:cxnSp>
          <p:nvCxnSpPr>
            <p:cNvPr id="2" name="Straight Arrow Connector 1">
              <a:extLst>
                <a:ext uri="{FF2B5EF4-FFF2-40B4-BE49-F238E27FC236}">
                  <a16:creationId xmlns:a16="http://schemas.microsoft.com/office/drawing/2014/main" id="{65104FE8-B664-46F4-8E66-EAB6BB0CAF4C}"/>
                </a:ext>
              </a:extLst>
            </p:cNvPr>
            <p:cNvCxnSpPr/>
            <p:nvPr/>
          </p:nvCxnSpPr>
          <p:spPr>
            <a:xfrm>
              <a:off x="4186251" y="5088959"/>
              <a:ext cx="4961861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908FFC54-FF98-F32A-A962-6E8E13AB3A33}"/>
                </a:ext>
              </a:extLst>
            </p:cNvPr>
            <p:cNvCxnSpPr/>
            <p:nvPr/>
          </p:nvCxnSpPr>
          <p:spPr>
            <a:xfrm flipV="1">
              <a:off x="4200428" y="1857154"/>
              <a:ext cx="0" cy="323938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C54A3C5-AED7-9D44-8FF4-8145387101EF}"/>
                </a:ext>
              </a:extLst>
            </p:cNvPr>
            <p:cNvSpPr txBox="1"/>
            <p:nvPr/>
          </p:nvSpPr>
          <p:spPr>
            <a:xfrm>
              <a:off x="7945728" y="5145072"/>
              <a:ext cx="10184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w</a:t>
              </a:r>
              <a:r>
                <a:rPr lang="en-US" sz="2400" baseline="-25000" dirty="0">
                  <a:solidFill>
                    <a:prstClr val="black"/>
                  </a:solidFill>
                  <a:latin typeface="Calibri" panose="020F0502020204030204"/>
                </a:rPr>
                <a:t>22</a:t>
              </a:r>
              <a:endParaRPr kumimoji="0" lang="en-US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9308484-FECB-5709-25EA-67B11EEB40EE}"/>
                </a:ext>
              </a:extLst>
            </p:cNvPr>
            <p:cNvSpPr txBox="1"/>
            <p:nvPr/>
          </p:nvSpPr>
          <p:spPr>
            <a:xfrm rot="16200000">
              <a:off x="3414445" y="2226205"/>
              <a:ext cx="10184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Loss</a:t>
              </a:r>
              <a:endParaRPr kumimoji="0" lang="en-US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36E6931-AEC2-5735-A523-DD2C5DAE1111}"/>
                </a:ext>
              </a:extLst>
            </p:cNvPr>
            <p:cNvSpPr/>
            <p:nvPr/>
          </p:nvSpPr>
          <p:spPr>
            <a:xfrm>
              <a:off x="3486791" y="2916439"/>
              <a:ext cx="3325268" cy="1613653"/>
            </a:xfrm>
            <a:custGeom>
              <a:avLst/>
              <a:gdLst>
                <a:gd name="connsiteX0" fmla="*/ 0 w 2352311"/>
                <a:gd name="connsiteY0" fmla="*/ 20941 h 1752019"/>
                <a:gd name="connsiteX1" fmla="*/ 593313 w 2352311"/>
                <a:gd name="connsiteY1" fmla="*/ 1186626 h 1752019"/>
                <a:gd name="connsiteX2" fmla="*/ 1172666 w 2352311"/>
                <a:gd name="connsiteY2" fmla="*/ 1752019 h 1752019"/>
                <a:gd name="connsiteX3" fmla="*/ 1758998 w 2352311"/>
                <a:gd name="connsiteY3" fmla="*/ 1179646 h 1752019"/>
                <a:gd name="connsiteX4" fmla="*/ 2352311 w 2352311"/>
                <a:gd name="connsiteY4" fmla="*/ 0 h 1752019"/>
                <a:gd name="connsiteX0" fmla="*/ 0 w 2352311"/>
                <a:gd name="connsiteY0" fmla="*/ 20941 h 1752022"/>
                <a:gd name="connsiteX1" fmla="*/ 593313 w 2352311"/>
                <a:gd name="connsiteY1" fmla="*/ 1186626 h 1752022"/>
                <a:gd name="connsiteX2" fmla="*/ 1172666 w 2352311"/>
                <a:gd name="connsiteY2" fmla="*/ 1752019 h 1752022"/>
                <a:gd name="connsiteX3" fmla="*/ 1758998 w 2352311"/>
                <a:gd name="connsiteY3" fmla="*/ 1179646 h 1752022"/>
                <a:gd name="connsiteX4" fmla="*/ 2352311 w 2352311"/>
                <a:gd name="connsiteY4" fmla="*/ 0 h 1752022"/>
                <a:gd name="connsiteX0" fmla="*/ 0 w 2352311"/>
                <a:gd name="connsiteY0" fmla="*/ 20941 h 1752022"/>
                <a:gd name="connsiteX1" fmla="*/ 593313 w 2352311"/>
                <a:gd name="connsiteY1" fmla="*/ 1186626 h 1752022"/>
                <a:gd name="connsiteX2" fmla="*/ 1172666 w 2352311"/>
                <a:gd name="connsiteY2" fmla="*/ 1752019 h 1752022"/>
                <a:gd name="connsiteX3" fmla="*/ 1758998 w 2352311"/>
                <a:gd name="connsiteY3" fmla="*/ 1179646 h 1752022"/>
                <a:gd name="connsiteX4" fmla="*/ 2352311 w 2352311"/>
                <a:gd name="connsiteY4" fmla="*/ 0 h 1752022"/>
                <a:gd name="connsiteX0" fmla="*/ 0 w 2352311"/>
                <a:gd name="connsiteY0" fmla="*/ 20941 h 1752022"/>
                <a:gd name="connsiteX1" fmla="*/ 593313 w 2352311"/>
                <a:gd name="connsiteY1" fmla="*/ 1186626 h 1752022"/>
                <a:gd name="connsiteX2" fmla="*/ 1172666 w 2352311"/>
                <a:gd name="connsiteY2" fmla="*/ 1752019 h 1752022"/>
                <a:gd name="connsiteX3" fmla="*/ 1758998 w 2352311"/>
                <a:gd name="connsiteY3" fmla="*/ 1179646 h 1752022"/>
                <a:gd name="connsiteX4" fmla="*/ 2352311 w 2352311"/>
                <a:gd name="connsiteY4" fmla="*/ 0 h 1752022"/>
                <a:gd name="connsiteX0" fmla="*/ 0 w 1758998"/>
                <a:gd name="connsiteY0" fmla="*/ 1186626 h 1752022"/>
                <a:gd name="connsiteX1" fmla="*/ 579353 w 1758998"/>
                <a:gd name="connsiteY1" fmla="*/ 1752019 h 1752022"/>
                <a:gd name="connsiteX2" fmla="*/ 1165685 w 1758998"/>
                <a:gd name="connsiteY2" fmla="*/ 1179646 h 1752022"/>
                <a:gd name="connsiteX3" fmla="*/ 1758998 w 1758998"/>
                <a:gd name="connsiteY3" fmla="*/ 0 h 1752022"/>
                <a:gd name="connsiteX0" fmla="*/ 0 w 1165685"/>
                <a:gd name="connsiteY0" fmla="*/ 6980 h 572376"/>
                <a:gd name="connsiteX1" fmla="*/ 579353 w 1165685"/>
                <a:gd name="connsiteY1" fmla="*/ 572373 h 572376"/>
                <a:gd name="connsiteX2" fmla="*/ 1165685 w 1165685"/>
                <a:gd name="connsiteY2" fmla="*/ 0 h 572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65685" h="572376">
                  <a:moveTo>
                    <a:pt x="0" y="6980"/>
                  </a:moveTo>
                  <a:cubicBezTo>
                    <a:pt x="195444" y="295493"/>
                    <a:pt x="385072" y="573536"/>
                    <a:pt x="579353" y="572373"/>
                  </a:cubicBezTo>
                  <a:cubicBezTo>
                    <a:pt x="773634" y="571210"/>
                    <a:pt x="967914" y="393215"/>
                    <a:pt x="1165685" y="0"/>
                  </a:cubicBezTo>
                </a:path>
              </a:pathLst>
            </a:custGeom>
            <a:no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1B716226-A96F-A0EA-0833-DE2173FFE62C}"/>
                </a:ext>
              </a:extLst>
            </p:cNvPr>
            <p:cNvCxnSpPr>
              <a:cxnSpLocks/>
            </p:cNvCxnSpPr>
            <p:nvPr/>
          </p:nvCxnSpPr>
          <p:spPr>
            <a:xfrm>
              <a:off x="5149424" y="2637233"/>
              <a:ext cx="0" cy="2765622"/>
            </a:xfrm>
            <a:prstGeom prst="line">
              <a:avLst/>
            </a:prstGeom>
            <a:ln w="19050" cap="flat" cmpd="sng" algn="ctr">
              <a:solidFill>
                <a:schemeClr val="accent6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4B81F82-19B7-7EC9-0524-9440E33DB563}"/>
                </a:ext>
              </a:extLst>
            </p:cNvPr>
            <p:cNvSpPr txBox="1"/>
            <p:nvPr/>
          </p:nvSpPr>
          <p:spPr>
            <a:xfrm>
              <a:off x="5386225" y="4424873"/>
              <a:ext cx="153278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Slope: +</a:t>
              </a:r>
              <a:endParaRPr kumimoji="0" lang="en-US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FE19E60-2DCB-DA58-12EE-AD457B520BB7}"/>
                </a:ext>
              </a:extLst>
            </p:cNvPr>
            <p:cNvSpPr txBox="1"/>
            <p:nvPr/>
          </p:nvSpPr>
          <p:spPr>
            <a:xfrm>
              <a:off x="3594179" y="5172023"/>
              <a:ext cx="10184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0</a:t>
              </a:r>
              <a:endParaRPr kumimoji="0" lang="en-US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89EEC1D4-4506-46BC-5B1E-597FE9584A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67163" y="3716285"/>
              <a:ext cx="748767" cy="75793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C3A01A4-89C9-E06B-AB3B-08BBF2EA949A}"/>
                </a:ext>
              </a:extLst>
            </p:cNvPr>
            <p:cNvSpPr txBox="1"/>
            <p:nvPr/>
          </p:nvSpPr>
          <p:spPr>
            <a:xfrm>
              <a:off x="5015726" y="5164443"/>
              <a:ext cx="10184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9</a:t>
              </a:r>
              <a:endParaRPr kumimoji="0" lang="en-US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7755653-87DD-5EAF-7126-3991158BD4B2}"/>
                </a:ext>
              </a:extLst>
            </p:cNvPr>
            <p:cNvSpPr txBox="1"/>
            <p:nvPr/>
          </p:nvSpPr>
          <p:spPr>
            <a:xfrm>
              <a:off x="3463918" y="4413621"/>
              <a:ext cx="153278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Slope: -</a:t>
              </a:r>
              <a:endParaRPr kumimoji="0" lang="en-US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5F995F8-6F5F-9CE2-D1D6-0E51208A2A2B}"/>
                </a:ext>
              </a:extLst>
            </p:cNvPr>
            <p:cNvCxnSpPr>
              <a:cxnSpLocks/>
            </p:cNvCxnSpPr>
            <p:nvPr/>
          </p:nvCxnSpPr>
          <p:spPr>
            <a:xfrm>
              <a:off x="3999930" y="3773163"/>
              <a:ext cx="741328" cy="70803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E6A3F89D-49DD-C591-2A8D-4F888039878D}"/>
                </a:ext>
              </a:extLst>
            </p:cNvPr>
            <p:cNvGrpSpPr/>
            <p:nvPr/>
          </p:nvGrpSpPr>
          <p:grpSpPr>
            <a:xfrm>
              <a:off x="5135837" y="3773163"/>
              <a:ext cx="1125263" cy="772017"/>
              <a:chOff x="5135837" y="3773163"/>
              <a:chExt cx="1125263" cy="772017"/>
            </a:xfrm>
          </p:grpSpPr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14D83ADD-8629-9CA8-DA5D-16E43D29907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02150" y="4439706"/>
                <a:ext cx="176141" cy="71751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DB42D2D9-637F-47B2-C9A3-241E6C36058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135837" y="4511457"/>
                <a:ext cx="161537" cy="33723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C3EA96BD-DDBC-B852-C33C-2F7843BE39E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95001" y="3773163"/>
                <a:ext cx="166099" cy="185565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68B174FE-36A1-5CEA-A4DD-D990FBCEEFF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946229" y="3958728"/>
                <a:ext cx="148772" cy="173167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82FD3355-776F-9496-A6FB-DDF03EA05B2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839282" y="4120073"/>
                <a:ext cx="107397" cy="111380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5" name="Straight Arrow Connector 34">
                <a:extLst>
                  <a:ext uri="{FF2B5EF4-FFF2-40B4-BE49-F238E27FC236}">
                    <a16:creationId xmlns:a16="http://schemas.microsoft.com/office/drawing/2014/main" id="{3ECAB74C-4A5C-D3B7-5082-FC53BF2D5B5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67163" y="4222452"/>
                <a:ext cx="165894" cy="126938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6" name="Straight Arrow Connector 35">
                <a:extLst>
                  <a:ext uri="{FF2B5EF4-FFF2-40B4-BE49-F238E27FC236}">
                    <a16:creationId xmlns:a16="http://schemas.microsoft.com/office/drawing/2014/main" id="{FF24BE00-F1ED-2565-C51C-0D9624F3193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474377" y="4360715"/>
                <a:ext cx="172584" cy="86584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986A1C64-03A4-365B-E3E4-178AD1CB92D3}"/>
                </a:ext>
              </a:extLst>
            </p:cNvPr>
            <p:cNvGrpSpPr/>
            <p:nvPr/>
          </p:nvGrpSpPr>
          <p:grpSpPr>
            <a:xfrm flipH="1">
              <a:off x="4103414" y="3761865"/>
              <a:ext cx="1014288" cy="772017"/>
              <a:chOff x="5135837" y="3773163"/>
              <a:chExt cx="1125263" cy="772017"/>
            </a:xfrm>
          </p:grpSpPr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8A6101C9-FAB5-5F97-87AC-A96B749146F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02150" y="4439706"/>
                <a:ext cx="176141" cy="71751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CFDB8EEE-F672-A4C9-FA14-ECA94CE3A3D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135837" y="4511457"/>
                <a:ext cx="161537" cy="33723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05940961-715D-1D8E-87B3-1687091056A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95001" y="3773163"/>
                <a:ext cx="166099" cy="185565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1" name="Straight Arrow Connector 40">
                <a:extLst>
                  <a:ext uri="{FF2B5EF4-FFF2-40B4-BE49-F238E27FC236}">
                    <a16:creationId xmlns:a16="http://schemas.microsoft.com/office/drawing/2014/main" id="{75F60692-7CEC-72F8-40A1-1F462D93AC4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946229" y="3958728"/>
                <a:ext cx="148772" cy="173167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D68C9A16-435B-FAFE-16FD-D86E1412581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839282" y="4120073"/>
                <a:ext cx="107397" cy="111380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3" name="Straight Arrow Connector 42">
                <a:extLst>
                  <a:ext uri="{FF2B5EF4-FFF2-40B4-BE49-F238E27FC236}">
                    <a16:creationId xmlns:a16="http://schemas.microsoft.com/office/drawing/2014/main" id="{4C6E6B68-1BC8-EE76-8B4E-C2D1B7E4D5F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67163" y="4222452"/>
                <a:ext cx="165894" cy="126938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4" name="Straight Arrow Connector 43">
                <a:extLst>
                  <a:ext uri="{FF2B5EF4-FFF2-40B4-BE49-F238E27FC236}">
                    <a16:creationId xmlns:a16="http://schemas.microsoft.com/office/drawing/2014/main" id="{AF53D09D-F604-7AEA-97CE-00C6C99DC53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474377" y="4360715"/>
                <a:ext cx="172584" cy="86584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7298690C-73BF-8372-C1EE-DE3FF1A4920C}"/>
              </a:ext>
            </a:extLst>
          </p:cNvPr>
          <p:cNvGrpSpPr/>
          <p:nvPr/>
        </p:nvGrpSpPr>
        <p:grpSpPr>
          <a:xfrm>
            <a:off x="602697" y="737457"/>
            <a:ext cx="5106527" cy="2740966"/>
            <a:chOff x="692681" y="631295"/>
            <a:chExt cx="5106527" cy="2740966"/>
          </a:xfrm>
        </p:grpSpPr>
        <p:sp>
          <p:nvSpPr>
            <p:cNvPr id="47" name="Flowchart: Connector 46">
              <a:extLst>
                <a:ext uri="{FF2B5EF4-FFF2-40B4-BE49-F238E27FC236}">
                  <a16:creationId xmlns:a16="http://schemas.microsoft.com/office/drawing/2014/main" id="{359EA368-E108-765F-20C5-9426679FF558}"/>
                </a:ext>
              </a:extLst>
            </p:cNvPr>
            <p:cNvSpPr/>
            <p:nvPr/>
          </p:nvSpPr>
          <p:spPr>
            <a:xfrm>
              <a:off x="692681" y="1376745"/>
              <a:ext cx="1141808" cy="1178526"/>
            </a:xfrm>
            <a:prstGeom prst="flowChartConnector">
              <a:avLst/>
            </a:prstGeom>
            <a:solidFill>
              <a:schemeClr val="accent6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Times New Roman" panose="02020603050405020304" pitchFamily="18" charset="0"/>
                </a:rPr>
                <a:t>x</a:t>
              </a:r>
              <a:r>
                <a:rPr kumimoji="0" lang="en-US" sz="20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48" name="Flowchart: Connector 47">
              <a:extLst>
                <a:ext uri="{FF2B5EF4-FFF2-40B4-BE49-F238E27FC236}">
                  <a16:creationId xmlns:a16="http://schemas.microsoft.com/office/drawing/2014/main" id="{66F99901-DCB2-8E78-5AB7-B975F353A4FF}"/>
                </a:ext>
              </a:extLst>
            </p:cNvPr>
            <p:cNvSpPr/>
            <p:nvPr/>
          </p:nvSpPr>
          <p:spPr>
            <a:xfrm>
              <a:off x="4657400" y="1415747"/>
              <a:ext cx="1141808" cy="1178526"/>
            </a:xfrm>
            <a:prstGeom prst="flowChartConnector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Times New Roman" panose="02020603050405020304" pitchFamily="18" charset="0"/>
                </a:rPr>
                <a:t>y</a:t>
              </a:r>
              <a:endParaRPr kumimoji="0" lang="en-US" sz="2000" b="0" i="0" u="none" strike="noStrike" kern="120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Times New Roman" panose="02020603050405020304" pitchFamily="18" charset="0"/>
              </a:endParaRPr>
            </a:p>
          </p:txBody>
        </p: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D88872F2-DE20-90FF-4713-23F90747B1A0}"/>
                </a:ext>
              </a:extLst>
            </p:cNvPr>
            <p:cNvCxnSpPr>
              <a:cxnSpLocks/>
              <a:stCxn id="47" idx="6"/>
              <a:endCxn id="51" idx="2"/>
            </p:cNvCxnSpPr>
            <p:nvPr/>
          </p:nvCxnSpPr>
          <p:spPr>
            <a:xfrm>
              <a:off x="1834489" y="1966008"/>
              <a:ext cx="860375" cy="81699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2D6849C2-631F-0CB8-7008-FE69A4CF1EC4}"/>
                </a:ext>
              </a:extLst>
            </p:cNvPr>
            <p:cNvCxnSpPr>
              <a:cxnSpLocks/>
              <a:stCxn id="47" idx="6"/>
              <a:endCxn id="52" idx="2"/>
            </p:cNvCxnSpPr>
            <p:nvPr/>
          </p:nvCxnSpPr>
          <p:spPr>
            <a:xfrm flipV="1">
              <a:off x="1834489" y="1220558"/>
              <a:ext cx="860375" cy="74545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Flowchart: Connector 50">
              <a:extLst>
                <a:ext uri="{FF2B5EF4-FFF2-40B4-BE49-F238E27FC236}">
                  <a16:creationId xmlns:a16="http://schemas.microsoft.com/office/drawing/2014/main" id="{D961A9A2-3C2F-C767-BAB5-E491D0A1395F}"/>
                </a:ext>
              </a:extLst>
            </p:cNvPr>
            <p:cNvSpPr/>
            <p:nvPr/>
          </p:nvSpPr>
          <p:spPr>
            <a:xfrm>
              <a:off x="2694864" y="2193735"/>
              <a:ext cx="1141808" cy="1178526"/>
            </a:xfrm>
            <a:prstGeom prst="flowChartConnector">
              <a:avLst/>
            </a:prstGeom>
            <a:solidFill>
              <a:schemeClr val="accent4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Times New Roman" panose="02020603050405020304" pitchFamily="18" charset="0"/>
                </a:rPr>
                <a:t>H</a:t>
              </a:r>
              <a:r>
                <a:rPr lang="en-US" sz="2000" baseline="-25000" dirty="0">
                  <a:solidFill>
                    <a:prstClr val="white"/>
                  </a:solidFill>
                  <a:latin typeface="Calibri" panose="020F0502020204030204"/>
                  <a:cs typeface="Times New Roman" panose="02020603050405020304" pitchFamily="18" charset="0"/>
                </a:rPr>
                <a:t>2</a:t>
              </a:r>
              <a:endParaRPr kumimoji="0" lang="en-US" sz="2000" b="0" i="0" u="none" strike="noStrike" kern="120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2" name="Flowchart: Connector 51">
              <a:extLst>
                <a:ext uri="{FF2B5EF4-FFF2-40B4-BE49-F238E27FC236}">
                  <a16:creationId xmlns:a16="http://schemas.microsoft.com/office/drawing/2014/main" id="{80898551-8399-AAF5-9446-FC2C93FE4109}"/>
                </a:ext>
              </a:extLst>
            </p:cNvPr>
            <p:cNvSpPr/>
            <p:nvPr/>
          </p:nvSpPr>
          <p:spPr>
            <a:xfrm>
              <a:off x="2694864" y="631295"/>
              <a:ext cx="1141808" cy="1178526"/>
            </a:xfrm>
            <a:prstGeom prst="flowChartConnector">
              <a:avLst/>
            </a:prstGeom>
            <a:solidFill>
              <a:schemeClr val="accent4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Times New Roman" panose="02020603050405020304" pitchFamily="18" charset="0"/>
                </a:rPr>
                <a:t>H</a:t>
              </a:r>
              <a:r>
                <a:rPr kumimoji="0" lang="en-US" sz="20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Times New Roman" panose="02020603050405020304" pitchFamily="18" charset="0"/>
                </a:rPr>
                <a:t>1</a:t>
              </a:r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B7D6DEB0-5553-8968-1439-D7D0469AE9FE}"/>
                </a:ext>
              </a:extLst>
            </p:cNvPr>
            <p:cNvCxnSpPr>
              <a:cxnSpLocks/>
              <a:stCxn id="52" idx="6"/>
              <a:endCxn id="48" idx="2"/>
            </p:cNvCxnSpPr>
            <p:nvPr/>
          </p:nvCxnSpPr>
          <p:spPr>
            <a:xfrm>
              <a:off x="3836673" y="1220559"/>
              <a:ext cx="820727" cy="78445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6AEAD0C4-BBEB-594D-8ACD-2A6D8BDB0AA7}"/>
                </a:ext>
              </a:extLst>
            </p:cNvPr>
            <p:cNvCxnSpPr>
              <a:cxnSpLocks/>
              <a:stCxn id="51" idx="6"/>
              <a:endCxn id="48" idx="2"/>
            </p:cNvCxnSpPr>
            <p:nvPr/>
          </p:nvCxnSpPr>
          <p:spPr>
            <a:xfrm flipV="1">
              <a:off x="3836673" y="2005011"/>
              <a:ext cx="820727" cy="77798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23940DAD-501B-C9B9-34DF-9EE7E01116C7}"/>
                </a:ext>
              </a:extLst>
            </p:cNvPr>
            <p:cNvSpPr txBox="1"/>
            <p:nvPr/>
          </p:nvSpPr>
          <p:spPr>
            <a:xfrm rot="18900000">
              <a:off x="1625606" y="1096265"/>
              <a:ext cx="10184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w</a:t>
              </a:r>
              <a:r>
                <a:rPr kumimoji="0" lang="en-US" sz="24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392E8837-43B7-52E2-E923-C467DCFB912F}"/>
                </a:ext>
              </a:extLst>
            </p:cNvPr>
            <p:cNvSpPr txBox="1"/>
            <p:nvPr/>
          </p:nvSpPr>
          <p:spPr>
            <a:xfrm rot="2700000">
              <a:off x="1670251" y="2269414"/>
              <a:ext cx="10184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w</a:t>
              </a:r>
              <a:r>
                <a:rPr kumimoji="0" lang="en-US" sz="24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12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9D6CFD1F-0E4B-8AEF-85FD-7D1E36895011}"/>
                </a:ext>
              </a:extLst>
            </p:cNvPr>
            <p:cNvSpPr txBox="1"/>
            <p:nvPr/>
          </p:nvSpPr>
          <p:spPr>
            <a:xfrm rot="2700000">
              <a:off x="3851630" y="1131627"/>
              <a:ext cx="10184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w</a:t>
              </a:r>
              <a:r>
                <a:rPr lang="en-US" sz="2400" baseline="-25000" dirty="0">
                  <a:solidFill>
                    <a:prstClr val="black"/>
                  </a:solidFill>
                  <a:latin typeface="Calibri" panose="020F0502020204030204"/>
                </a:rPr>
                <a:t>21</a:t>
              </a:r>
              <a:endParaRPr kumimoji="0" lang="en-US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5ADD85B6-964C-6EDB-3156-8865DA2FA07A}"/>
                </a:ext>
              </a:extLst>
            </p:cNvPr>
            <p:cNvSpPr txBox="1"/>
            <p:nvPr/>
          </p:nvSpPr>
          <p:spPr>
            <a:xfrm rot="18900000">
              <a:off x="3632849" y="1955428"/>
              <a:ext cx="10184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400" dirty="0">
                  <a:solidFill>
                    <a:prstClr val="black"/>
                  </a:solidFill>
                  <a:latin typeface="Calibri" panose="020F0502020204030204"/>
                </a:rPr>
                <a:t>w</a:t>
              </a:r>
              <a:r>
                <a:rPr lang="en-US" sz="2400" baseline="-25000" dirty="0">
                  <a:solidFill>
                    <a:prstClr val="black"/>
                  </a:solidFill>
                  <a:latin typeface="Calibri" panose="020F0502020204030204"/>
                </a:rPr>
                <a:t>22</a:t>
              </a:r>
              <a:r>
                <a:rPr lang="en-US" sz="2400" dirty="0">
                  <a:solidFill>
                    <a:prstClr val="black"/>
                  </a:solidFill>
                  <a:latin typeface="Calibri" panose="020F0502020204030204"/>
                </a:rPr>
                <a:t>  </a:t>
              </a:r>
              <a:endParaRPr kumimoji="0" lang="en-US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D4EF67E-DBE5-E083-C15E-D0A824A08617}"/>
                  </a:ext>
                </a:extLst>
              </p:cNvPr>
              <p:cNvSpPr txBox="1"/>
              <p:nvPr/>
            </p:nvSpPr>
            <p:spPr>
              <a:xfrm>
                <a:off x="566689" y="4521934"/>
                <a:ext cx="6097162" cy="18059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800" i="0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𝑛𝑒𝑤</m:t>
                          </m:r>
                        </m:e>
                      </m:d>
                      <m:r>
                        <a:rPr lang="en-US" sz="2800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800" i="0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𝑜𝑙𝑑</m:t>
                          </m:r>
                        </m:e>
                      </m:d>
                      <m:r>
                        <a:rPr lang="en-US" sz="2800" i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𝑠𝑙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ope</m:t>
                          </m:r>
                        </m:e>
                        <m:sub>
                          <m: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  <m:r>
                        <a:rPr lang="en-US" sz="2800" i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𝐿𝑅</m:t>
                      </m:r>
                    </m:oMath>
                  </m:oMathPara>
                </a14:m>
                <a:endParaRPr lang="en-US" sz="2800" dirty="0"/>
              </a:p>
              <a:p>
                <a:endParaRPr lang="en-US" sz="2800" i="1" kern="0" dirty="0">
                  <a:effectLst/>
                  <a:latin typeface="Cambria Math" panose="02040503050406030204" pitchFamily="18" charset="0"/>
                  <a:ea typeface="Arial" panose="020B060402020202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kern="0" dirty="0" smtClean="0">
                          <a:effectLst/>
                          <a:latin typeface="Cambria Math" panose="02040503050406030204" pitchFamily="18" charset="0"/>
                          <a:ea typeface="Arial" panose="020B0604020202020204" pitchFamily="34" charset="0"/>
                        </a:rPr>
                        <m:t>𝐿𝑅</m:t>
                      </m:r>
                      <m:r>
                        <a:rPr lang="en-US" sz="2800" i="1" kern="0" dirty="0" smtClean="0">
                          <a:effectLst/>
                          <a:latin typeface="Cambria Math" panose="02040503050406030204" pitchFamily="18" charset="0"/>
                          <a:ea typeface="Arial" panose="020B0604020202020204" pitchFamily="34" charset="0"/>
                        </a:rPr>
                        <m:t> </m:t>
                      </m:r>
                      <m:r>
                        <a:rPr lang="en-US" sz="2800" i="1" kern="0" dirty="0" smtClean="0">
                          <a:effectLst/>
                          <a:latin typeface="Cambria Math" panose="02040503050406030204" pitchFamily="18" charset="0"/>
                          <a:ea typeface="Arial" panose="020B0604020202020204" pitchFamily="34" charset="0"/>
                        </a:rPr>
                        <m:t>𝑖𝑠</m:t>
                      </m:r>
                      <m:r>
                        <a:rPr lang="en-US" sz="2800" i="1" kern="0" dirty="0" smtClean="0">
                          <a:effectLst/>
                          <a:latin typeface="Cambria Math" panose="02040503050406030204" pitchFamily="18" charset="0"/>
                          <a:ea typeface="Arial" panose="020B0604020202020204" pitchFamily="34" charset="0"/>
                        </a:rPr>
                        <m:t> </m:t>
                      </m:r>
                      <m:r>
                        <a:rPr lang="en-US" sz="2800" i="1" kern="0" dirty="0" smtClean="0">
                          <a:effectLst/>
                          <a:latin typeface="Cambria Math" panose="02040503050406030204" pitchFamily="18" charset="0"/>
                          <a:ea typeface="Arial" panose="020B0604020202020204" pitchFamily="34" charset="0"/>
                        </a:rPr>
                        <m:t>𝑎</m:t>
                      </m:r>
                      <m:r>
                        <a:rPr lang="en-US" sz="2800" i="1" kern="0" dirty="0" smtClean="0">
                          <a:effectLst/>
                          <a:latin typeface="Cambria Math" panose="02040503050406030204" pitchFamily="18" charset="0"/>
                          <a:ea typeface="Arial" panose="020B0604020202020204" pitchFamily="34" charset="0"/>
                        </a:rPr>
                        <m:t> </m:t>
                      </m:r>
                      <m:r>
                        <a:rPr lang="en-US" sz="2800" i="1" kern="0" dirty="0" smtClean="0">
                          <a:effectLst/>
                          <a:latin typeface="Cambria Math" panose="02040503050406030204" pitchFamily="18" charset="0"/>
                          <a:ea typeface="Arial" panose="020B0604020202020204" pitchFamily="34" charset="0"/>
                        </a:rPr>
                        <m:t>𝑣𝑒𝑟𝑦</m:t>
                      </m:r>
                      <m:r>
                        <a:rPr lang="en-US" sz="2800" i="1" kern="0" dirty="0" smtClean="0">
                          <a:effectLst/>
                          <a:latin typeface="Cambria Math" panose="02040503050406030204" pitchFamily="18" charset="0"/>
                          <a:ea typeface="Arial" panose="020B0604020202020204" pitchFamily="34" charset="0"/>
                        </a:rPr>
                        <m:t> </m:t>
                      </m:r>
                      <m:r>
                        <a:rPr lang="en-US" sz="2800" i="1" kern="0" dirty="0" smtClean="0">
                          <a:effectLst/>
                          <a:latin typeface="Cambria Math" panose="02040503050406030204" pitchFamily="18" charset="0"/>
                          <a:ea typeface="Arial" panose="020B0604020202020204" pitchFamily="34" charset="0"/>
                        </a:rPr>
                        <m:t>𝑠𝑚𝑎𝑙𝑙</m:t>
                      </m:r>
                      <m:r>
                        <a:rPr lang="en-US" sz="2800" i="1" kern="0" dirty="0" smtClean="0">
                          <a:effectLst/>
                          <a:latin typeface="Cambria Math" panose="02040503050406030204" pitchFamily="18" charset="0"/>
                          <a:ea typeface="Arial" panose="020B0604020202020204" pitchFamily="34" charset="0"/>
                        </a:rPr>
                        <m:t> </m:t>
                      </m:r>
                      <m:r>
                        <a:rPr lang="en-US" sz="2800" i="1" kern="0" dirty="0" smtClean="0">
                          <a:effectLst/>
                          <a:latin typeface="Cambria Math" panose="02040503050406030204" pitchFamily="18" charset="0"/>
                          <a:ea typeface="Arial" panose="020B0604020202020204" pitchFamily="34" charset="0"/>
                        </a:rPr>
                        <m:t>𝑙𝑒𝑎𝑟𝑛𝑖𝑛𝑔</m:t>
                      </m:r>
                      <m:r>
                        <a:rPr lang="en-US" sz="2800" i="1" kern="0" dirty="0" smtClean="0">
                          <a:effectLst/>
                          <a:latin typeface="Cambria Math" panose="02040503050406030204" pitchFamily="18" charset="0"/>
                          <a:ea typeface="Arial" panose="020B0604020202020204" pitchFamily="34" charset="0"/>
                        </a:rPr>
                        <m:t> </m:t>
                      </m:r>
                      <m:r>
                        <a:rPr lang="en-US" sz="2800" i="1" kern="0" dirty="0" smtClean="0">
                          <a:effectLst/>
                          <a:latin typeface="Cambria Math" panose="02040503050406030204" pitchFamily="18" charset="0"/>
                          <a:ea typeface="Arial" panose="020B0604020202020204" pitchFamily="34" charset="0"/>
                        </a:rPr>
                        <m:t>𝑟𝑎𝑡𝑒</m:t>
                      </m:r>
                      <m:r>
                        <a:rPr lang="en-US" sz="2800" b="0" i="1" kern="0" dirty="0" smtClean="0">
                          <a:effectLst/>
                          <a:latin typeface="Cambria Math" panose="02040503050406030204" pitchFamily="18" charset="0"/>
                          <a:ea typeface="Arial" panose="020B0604020202020204" pitchFamily="34" charset="0"/>
                        </a:rPr>
                        <m:t>=0.0001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D4EF67E-DBE5-E083-C15E-D0A824A086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689" y="4521934"/>
                <a:ext cx="6097162" cy="180594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05319B79-447A-0F2F-0F15-EAD9C23810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7160969"/>
              </p:ext>
            </p:extLst>
          </p:nvPr>
        </p:nvGraphicFramePr>
        <p:xfrm>
          <a:off x="7352821" y="4358377"/>
          <a:ext cx="2405744" cy="2072640"/>
        </p:xfrm>
        <a:graphic>
          <a:graphicData uri="http://schemas.openxmlformats.org/drawingml/2006/table">
            <a:tbl>
              <a:tblPr firstRow="1" bandRow="1"/>
              <a:tblGrid>
                <a:gridCol w="1202872">
                  <a:extLst>
                    <a:ext uri="{9D8B030D-6E8A-4147-A177-3AD203B41FA5}">
                      <a16:colId xmlns:a16="http://schemas.microsoft.com/office/drawing/2014/main" val="1521775864"/>
                    </a:ext>
                  </a:extLst>
                </a:gridCol>
                <a:gridCol w="1202872">
                  <a:extLst>
                    <a:ext uri="{9D8B030D-6E8A-4147-A177-3AD203B41FA5}">
                      <a16:colId xmlns:a16="http://schemas.microsoft.com/office/drawing/2014/main" val="3359792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84113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41552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14314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53997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658296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itle &amp; Bullet">
  <a:themeElements>
    <a:clrScheme name="2015 WHITE Template">
      <a:dk1>
        <a:srgbClr val="B3B3B3"/>
      </a:dk1>
      <a:lt1>
        <a:srgbClr val="FFFFFF"/>
      </a:lt1>
      <a:dk2>
        <a:srgbClr val="000000"/>
      </a:dk2>
      <a:lt2>
        <a:srgbClr val="76B900"/>
      </a:lt2>
      <a:accent1>
        <a:srgbClr val="0071C5"/>
      </a:accent1>
      <a:accent2>
        <a:srgbClr val="007450"/>
      </a:accent2>
      <a:accent3>
        <a:srgbClr val="9A4216"/>
      </a:accent3>
      <a:accent4>
        <a:srgbClr val="505050"/>
      </a:accent4>
      <a:accent5>
        <a:srgbClr val="9E1212"/>
      </a:accent5>
      <a:accent6>
        <a:srgbClr val="0D3481"/>
      </a:accent6>
      <a:hlink>
        <a:srgbClr val="76B900"/>
      </a:hlink>
      <a:folHlink>
        <a:srgbClr val="004827"/>
      </a:folHlink>
    </a:clrScheme>
    <a:fontScheme name="Opulent">
      <a:majorFont>
        <a:latin typeface="Trebuchet MS"/>
        <a:ea typeface=""/>
        <a:cs typeface=""/>
        <a:font script="Jpan" typeface="HG丸ｺﾞｼｯｸM-PRO"/>
        <a:font script="Hang" typeface="HY그래픽M"/>
        <a:font script="Hans" typeface="黑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4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 w="6350">
          <a:noFill/>
        </a:ln>
      </a:spPr>
      <a:bodyPr wrap="none" rtlCol="0" anchor="ctr">
        <a:spAutoFit/>
      </a:bodyPr>
      <a:lstStyle>
        <a:defPPr algn="ctr">
          <a:lnSpc>
            <a:spcPct val="90000"/>
          </a:lnSpc>
          <a:defRPr dirty="0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txDef>
  </a:objectDefaults>
  <a:extraClrSchemeLst>
    <a:extraClrScheme>
      <a:clrScheme name="PPT_Template_Corp_16x9_rev2 1">
        <a:dk1>
          <a:srgbClr val="808080"/>
        </a:dk1>
        <a:lt1>
          <a:srgbClr val="FFFFFF"/>
        </a:lt1>
        <a:dk2>
          <a:srgbClr val="000000"/>
        </a:dk2>
        <a:lt2>
          <a:srgbClr val="B9E700"/>
        </a:lt2>
        <a:accent1>
          <a:srgbClr val="33CCCC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ADE2E2"/>
        </a:accent5>
        <a:accent6>
          <a:srgbClr val="E78A2D"/>
        </a:accent6>
        <a:hlink>
          <a:srgbClr val="99CCFF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1_Theme2">
  <a:themeElements>
    <a:clrScheme name="2015 WHITE Template">
      <a:dk1>
        <a:srgbClr val="B3B3B3"/>
      </a:dk1>
      <a:lt1>
        <a:srgbClr val="FFFFFF"/>
      </a:lt1>
      <a:dk2>
        <a:srgbClr val="000000"/>
      </a:dk2>
      <a:lt2>
        <a:srgbClr val="76B900"/>
      </a:lt2>
      <a:accent1>
        <a:srgbClr val="0071C5"/>
      </a:accent1>
      <a:accent2>
        <a:srgbClr val="007450"/>
      </a:accent2>
      <a:accent3>
        <a:srgbClr val="9A4216"/>
      </a:accent3>
      <a:accent4>
        <a:srgbClr val="505050"/>
      </a:accent4>
      <a:accent5>
        <a:srgbClr val="9E1212"/>
      </a:accent5>
      <a:accent6>
        <a:srgbClr val="0D3481"/>
      </a:accent6>
      <a:hlink>
        <a:srgbClr val="76B900"/>
      </a:hlink>
      <a:folHlink>
        <a:srgbClr val="004827"/>
      </a:folHlink>
    </a:clrScheme>
    <a:fontScheme name="Opulent">
      <a:majorFont>
        <a:latin typeface="Trebuchet MS"/>
        <a:ea typeface=""/>
        <a:cs typeface=""/>
        <a:font script="Jpan" typeface="HG丸ｺﾞｼｯｸM-PRO"/>
        <a:font script="Hang" typeface="HY그래픽M"/>
        <a:font script="Hans" typeface="黑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4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 w="6350">
          <a:noFill/>
        </a:ln>
      </a:spPr>
      <a:bodyPr wrap="none" rtlCol="0" anchor="ctr">
        <a:spAutoFit/>
      </a:bodyPr>
      <a:lstStyle>
        <a:defPPr algn="ctr">
          <a:lnSpc>
            <a:spcPct val="90000"/>
          </a:lnSpc>
          <a:defRPr dirty="0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txDef>
  </a:objectDefaults>
  <a:extraClrSchemeLst>
    <a:extraClrScheme>
      <a:clrScheme name="PPT_Template_Corp_16x9_rev2 1">
        <a:dk1>
          <a:srgbClr val="808080"/>
        </a:dk1>
        <a:lt1>
          <a:srgbClr val="FFFFFF"/>
        </a:lt1>
        <a:dk2>
          <a:srgbClr val="000000"/>
        </a:dk2>
        <a:lt2>
          <a:srgbClr val="B9E700"/>
        </a:lt2>
        <a:accent1>
          <a:srgbClr val="33CCCC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ADE2E2"/>
        </a:accent5>
        <a:accent6>
          <a:srgbClr val="E78A2D"/>
        </a:accent6>
        <a:hlink>
          <a:srgbClr val="99CCFF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Theme2" id="{5CAD93B6-D67C-45D3-93C1-BC9116852A6A}" vid="{08DC6F39-8143-49A5-9036-5CDD2C649E5F}"/>
    </a:ext>
  </a:extLst>
</a:theme>
</file>

<file path=ppt/theme/theme4.xml><?xml version="1.0" encoding="utf-8"?>
<a:theme xmlns:a="http://schemas.openxmlformats.org/drawingml/2006/main" name="1_Title &amp; Bullet">
  <a:themeElements>
    <a:clrScheme name="2015 WHITE Template">
      <a:dk1>
        <a:srgbClr val="B3B3B3"/>
      </a:dk1>
      <a:lt1>
        <a:srgbClr val="FFFFFF"/>
      </a:lt1>
      <a:dk2>
        <a:srgbClr val="000000"/>
      </a:dk2>
      <a:lt2>
        <a:srgbClr val="76B900"/>
      </a:lt2>
      <a:accent1>
        <a:srgbClr val="0071C5"/>
      </a:accent1>
      <a:accent2>
        <a:srgbClr val="007450"/>
      </a:accent2>
      <a:accent3>
        <a:srgbClr val="9A4216"/>
      </a:accent3>
      <a:accent4>
        <a:srgbClr val="505050"/>
      </a:accent4>
      <a:accent5>
        <a:srgbClr val="9E1212"/>
      </a:accent5>
      <a:accent6>
        <a:srgbClr val="0D3481"/>
      </a:accent6>
      <a:hlink>
        <a:srgbClr val="76B900"/>
      </a:hlink>
      <a:folHlink>
        <a:srgbClr val="004827"/>
      </a:folHlink>
    </a:clrScheme>
    <a:fontScheme name="Opulent">
      <a:majorFont>
        <a:latin typeface="Trebuchet MS"/>
        <a:ea typeface=""/>
        <a:cs typeface=""/>
        <a:font script="Jpan" typeface="HG丸ｺﾞｼｯｸM-PRO"/>
        <a:font script="Hang" typeface="HY그래픽M"/>
        <a:font script="Hans" typeface="黑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4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 w="6350">
          <a:noFill/>
        </a:ln>
      </a:spPr>
      <a:bodyPr wrap="none" rtlCol="0" anchor="ctr">
        <a:spAutoFit/>
      </a:bodyPr>
      <a:lstStyle>
        <a:defPPr algn="ctr">
          <a:lnSpc>
            <a:spcPct val="90000"/>
          </a:lnSpc>
          <a:defRPr dirty="0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txDef>
  </a:objectDefaults>
  <a:extraClrSchemeLst>
    <a:extraClrScheme>
      <a:clrScheme name="PPT_Template_Corp_16x9_rev2 1">
        <a:dk1>
          <a:srgbClr val="808080"/>
        </a:dk1>
        <a:lt1>
          <a:srgbClr val="FFFFFF"/>
        </a:lt1>
        <a:dk2>
          <a:srgbClr val="000000"/>
        </a:dk2>
        <a:lt2>
          <a:srgbClr val="B9E700"/>
        </a:lt2>
        <a:accent1>
          <a:srgbClr val="33CCCC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ADE2E2"/>
        </a:accent5>
        <a:accent6>
          <a:srgbClr val="E78A2D"/>
        </a:accent6>
        <a:hlink>
          <a:srgbClr val="99CCFF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Theme1">
  <a:themeElements>
    <a:clrScheme name="Custom 1">
      <a:dk1>
        <a:srgbClr val="CDCDCD"/>
      </a:dk1>
      <a:lt1>
        <a:srgbClr val="FFFFFF"/>
      </a:lt1>
      <a:dk2>
        <a:srgbClr val="000000"/>
      </a:dk2>
      <a:lt2>
        <a:srgbClr val="76B900"/>
      </a:lt2>
      <a:accent1>
        <a:srgbClr val="008564"/>
      </a:accent1>
      <a:accent2>
        <a:srgbClr val="5D1682"/>
      </a:accent2>
      <a:accent3>
        <a:srgbClr val="890C58"/>
      </a:accent3>
      <a:accent4>
        <a:srgbClr val="5E5E5E"/>
      </a:accent4>
      <a:accent5>
        <a:srgbClr val="8C8C8C"/>
      </a:accent5>
      <a:accent6>
        <a:srgbClr val="0071C5"/>
      </a:accent6>
      <a:hlink>
        <a:srgbClr val="76B900"/>
      </a:hlink>
      <a:folHlink>
        <a:srgbClr val="76B900"/>
      </a:folHlink>
    </a:clrScheme>
    <a:fontScheme name="Opulent">
      <a:majorFont>
        <a:latin typeface="Trebuchet MS"/>
        <a:ea typeface=""/>
        <a:cs typeface=""/>
        <a:font script="Jpan" typeface="HG丸ｺﾞｼｯｸM-PRO"/>
        <a:font script="Hang" typeface="HY그래픽M"/>
        <a:font script="Hans" typeface="黑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4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 w="6350">
          <a:noFill/>
        </a:ln>
      </a:spPr>
      <a:bodyPr wrap="none" rtlCol="0" anchor="ctr">
        <a:spAutoFit/>
      </a:bodyPr>
      <a:lstStyle>
        <a:defPPr algn="ctr">
          <a:lnSpc>
            <a:spcPct val="90000"/>
          </a:lnSpc>
          <a:defRPr sz="1400" dirty="0" smtClean="0">
            <a:solidFill>
              <a:schemeClr val="bg1"/>
            </a:solidFill>
            <a:latin typeface="Trebuchet MS" panose="020B0603020202020204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txDef>
  </a:objectDefaults>
  <a:extraClrSchemeLst>
    <a:extraClrScheme>
      <a:clrScheme name="PPT_Template_Corp_16x9_rev2 1">
        <a:dk1>
          <a:srgbClr val="808080"/>
        </a:dk1>
        <a:lt1>
          <a:srgbClr val="FFFFFF"/>
        </a:lt1>
        <a:dk2>
          <a:srgbClr val="000000"/>
        </a:dk2>
        <a:lt2>
          <a:srgbClr val="B9E700"/>
        </a:lt2>
        <a:accent1>
          <a:srgbClr val="33CCCC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ADE2E2"/>
        </a:accent5>
        <a:accent6>
          <a:srgbClr val="E78A2D"/>
        </a:accent6>
        <a:hlink>
          <a:srgbClr val="99CCFF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Theme1" id="{2DC2ADA4-67A3-4136-9A41-04B6EFCEBBA8}" vid="{8D7F6D3F-7026-4FAE-B40F-848121644610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9081</TotalTime>
  <Words>2046</Words>
  <Application>Microsoft Office PowerPoint</Application>
  <PresentationFormat>Widescreen</PresentationFormat>
  <Paragraphs>987</Paragraphs>
  <Slides>69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69</vt:i4>
      </vt:variant>
    </vt:vector>
  </HeadingPairs>
  <TitlesOfParts>
    <vt:vector size="89" baseType="lpstr">
      <vt:lpstr>Inter</vt:lpstr>
      <vt:lpstr>Noto Sans Symbols</vt:lpstr>
      <vt:lpstr>Aptos</vt:lpstr>
      <vt:lpstr>Aptos Display</vt:lpstr>
      <vt:lpstr>Arial</vt:lpstr>
      <vt:lpstr>Calibri</vt:lpstr>
      <vt:lpstr>Calibri Light</vt:lpstr>
      <vt:lpstr>Cambria Math</vt:lpstr>
      <vt:lpstr>Century Gothic</vt:lpstr>
      <vt:lpstr>Open Sans</vt:lpstr>
      <vt:lpstr>Questrial</vt:lpstr>
      <vt:lpstr>Times New Roman</vt:lpstr>
      <vt:lpstr>Trebuchet MS</vt:lpstr>
      <vt:lpstr>Verdana</vt:lpstr>
      <vt:lpstr>Wingdings</vt:lpstr>
      <vt:lpstr>Office Theme</vt:lpstr>
      <vt:lpstr>Title &amp; Bullet</vt:lpstr>
      <vt:lpstr>1_Theme2</vt:lpstr>
      <vt:lpstr>1_Title &amp; Bullet</vt:lpstr>
      <vt:lpstr>Theme1</vt:lpstr>
      <vt:lpstr>Introduction to Gen AI Machine Learning Workshop July 22 @ 9:00 am – 5:00 pm</vt:lpstr>
      <vt:lpstr>PowerPoint Presentation</vt:lpstr>
      <vt:lpstr>Agenda (morning)</vt:lpstr>
      <vt:lpstr>Agenda (afternoon)</vt:lpstr>
      <vt:lpstr>NVIDIA resources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Output types</vt:lpstr>
      <vt:lpstr>PowerPoint Presentation</vt:lpstr>
      <vt:lpstr>Regression loss</vt:lpstr>
      <vt:lpstr>One hot encoding for y_true</vt:lpstr>
      <vt:lpstr>Softmax for y_pred</vt:lpstr>
      <vt:lpstr>PowerPoint Presentation</vt:lpstr>
      <vt:lpstr>PowerPoint Presentation</vt:lpstr>
      <vt:lpstr>Cross entropy loss for classification</vt:lpstr>
      <vt:lpstr>PowerPoint Presentation</vt:lpstr>
      <vt:lpstr>PowerPoint Presentation</vt:lpstr>
      <vt:lpstr>Weight update</vt:lpstr>
      <vt:lpstr>Use the model</vt:lpstr>
      <vt:lpstr>PowerPoint Presentation</vt:lpstr>
      <vt:lpstr>PowerPoint Presentation</vt:lpstr>
      <vt:lpstr>Computer vision</vt:lpstr>
      <vt:lpstr>PowerPoint Presentation</vt:lpstr>
      <vt:lpstr>PowerPoint Presentation</vt:lpstr>
      <vt:lpstr>Grey Scale</vt:lpstr>
      <vt:lpstr>PowerPoint Presentation</vt:lpstr>
      <vt:lpstr>Convolution Computation</vt:lpstr>
      <vt:lpstr>PowerPoint Presentation</vt:lpstr>
      <vt:lpstr>Convolutional Nueral Network</vt:lpstr>
      <vt:lpstr>Large dataset</vt:lpstr>
      <vt:lpstr>Transfer learning </vt:lpstr>
      <vt:lpstr>Transfer learning </vt:lpstr>
      <vt:lpstr>Resnet </vt:lpstr>
      <vt:lpstr>PowerPoint Presentation</vt:lpstr>
      <vt:lpstr>PowerPoint Presentation</vt:lpstr>
      <vt:lpstr>PowerPoint Presentation</vt:lpstr>
      <vt:lpstr>Natural language processing</vt:lpstr>
      <vt:lpstr>Code faster</vt:lpstr>
      <vt:lpstr>Tokenization</vt:lpstr>
      <vt:lpstr>PowerPoint Presentation</vt:lpstr>
      <vt:lpstr>PowerPoint Presentation</vt:lpstr>
      <vt:lpstr>Turning words to numbers</vt:lpstr>
      <vt:lpstr>PowerPoint Presentation</vt:lpstr>
      <vt:lpstr>Cosine similarity </vt:lpstr>
      <vt:lpstr>PowerPoint Presentation</vt:lpstr>
      <vt:lpstr>PowerPoint Presentation</vt:lpstr>
      <vt:lpstr>PowerPoint Presentation</vt:lpstr>
      <vt:lpstr>CV and NLP</vt:lpstr>
      <vt:lpstr>Matrix review</vt:lpstr>
      <vt:lpstr>Attention</vt:lpstr>
      <vt:lpstr>PowerPoint Presentation</vt:lpstr>
      <vt:lpstr>PowerPoint Presentation</vt:lpstr>
      <vt:lpstr>PowerPoint Presentation</vt:lpstr>
      <vt:lpstr>Perplexity </vt:lpstr>
      <vt:lpstr>BLEU</vt:lpstr>
      <vt:lpstr>N-gram BLEU</vt:lpstr>
      <vt:lpstr>GPT 3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Pi, Yalong</dc:creator>
  <cp:lastModifiedBy>Pi, Yalong</cp:lastModifiedBy>
  <cp:revision>5</cp:revision>
  <dcterms:created xsi:type="dcterms:W3CDTF">2025-03-20T17:05:40Z</dcterms:created>
  <dcterms:modified xsi:type="dcterms:W3CDTF">2025-07-21T20:00:32Z</dcterms:modified>
</cp:coreProperties>
</file>